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6" r:id="rId2"/>
  </p:sldMasterIdLst>
  <p:notesMasterIdLst>
    <p:notesMasterId r:id="rId32"/>
  </p:notesMasterIdLst>
  <p:sldIdLst>
    <p:sldId id="259" r:id="rId3"/>
    <p:sldId id="342" r:id="rId4"/>
    <p:sldId id="264" r:id="rId5"/>
    <p:sldId id="268" r:id="rId6"/>
    <p:sldId id="275" r:id="rId7"/>
    <p:sldId id="277" r:id="rId8"/>
    <p:sldId id="278" r:id="rId9"/>
    <p:sldId id="370" r:id="rId10"/>
    <p:sldId id="371" r:id="rId11"/>
    <p:sldId id="372" r:id="rId12"/>
    <p:sldId id="373" r:id="rId13"/>
    <p:sldId id="374" r:id="rId14"/>
    <p:sldId id="385" r:id="rId15"/>
    <p:sldId id="386" r:id="rId16"/>
    <p:sldId id="387" r:id="rId17"/>
    <p:sldId id="375" r:id="rId18"/>
    <p:sldId id="379" r:id="rId19"/>
    <p:sldId id="376" r:id="rId20"/>
    <p:sldId id="380" r:id="rId21"/>
    <p:sldId id="382" r:id="rId22"/>
    <p:sldId id="383" r:id="rId23"/>
    <p:sldId id="381" r:id="rId24"/>
    <p:sldId id="306" r:id="rId25"/>
    <p:sldId id="307" r:id="rId26"/>
    <p:sldId id="308" r:id="rId27"/>
    <p:sldId id="309" r:id="rId28"/>
    <p:sldId id="310" r:id="rId29"/>
    <p:sldId id="300" r:id="rId30"/>
    <p:sldId id="30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A4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4" autoAdjust="0"/>
    <p:restoredTop sz="94660"/>
  </p:normalViewPr>
  <p:slideViewPr>
    <p:cSldViewPr snapToGrid="0">
      <p:cViewPr varScale="1">
        <p:scale>
          <a:sx n="90" d="100"/>
          <a:sy n="90" d="100"/>
        </p:scale>
        <p:origin x="69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613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mad Reza Sharbafchi" userId="7582a0e519cbb6f2" providerId="LiveId" clId="{6D49B7EA-7EE3-4424-B36B-93E025AE1804}"/>
    <pc:docChg chg="delSld">
      <pc:chgData name="Mohammad Reza Sharbafchi" userId="7582a0e519cbb6f2" providerId="LiveId" clId="{6D49B7EA-7EE3-4424-B36B-93E025AE1804}" dt="2021-08-31T10:49:39.261" v="4" actId="47"/>
      <pc:docMkLst>
        <pc:docMk/>
      </pc:docMkLst>
      <pc:sldChg chg="del">
        <pc:chgData name="Mohammad Reza Sharbafchi" userId="7582a0e519cbb6f2" providerId="LiveId" clId="{6D49B7EA-7EE3-4424-B36B-93E025AE1804}" dt="2021-08-31T10:45:32.679" v="0" actId="47"/>
        <pc:sldMkLst>
          <pc:docMk/>
          <pc:sldMk cId="1712454869" sldId="265"/>
        </pc:sldMkLst>
      </pc:sldChg>
      <pc:sldChg chg="del">
        <pc:chgData name="Mohammad Reza Sharbafchi" userId="7582a0e519cbb6f2" providerId="LiveId" clId="{6D49B7EA-7EE3-4424-B36B-93E025AE1804}" dt="2021-08-31T10:45:32.679" v="0" actId="47"/>
        <pc:sldMkLst>
          <pc:docMk/>
          <pc:sldMk cId="1756434732" sldId="266"/>
        </pc:sldMkLst>
      </pc:sldChg>
      <pc:sldChg chg="del">
        <pc:chgData name="Mohammad Reza Sharbafchi" userId="7582a0e519cbb6f2" providerId="LiveId" clId="{6D49B7EA-7EE3-4424-B36B-93E025AE1804}" dt="2021-08-31T10:45:32.679" v="0" actId="47"/>
        <pc:sldMkLst>
          <pc:docMk/>
          <pc:sldMk cId="3607528168" sldId="267"/>
        </pc:sldMkLst>
      </pc:sldChg>
      <pc:sldChg chg="del">
        <pc:chgData name="Mohammad Reza Sharbafchi" userId="7582a0e519cbb6f2" providerId="LiveId" clId="{6D49B7EA-7EE3-4424-B36B-93E025AE1804}" dt="2021-08-31T10:45:32.679" v="0" actId="47"/>
        <pc:sldMkLst>
          <pc:docMk/>
          <pc:sldMk cId="612143505" sldId="269"/>
        </pc:sldMkLst>
      </pc:sldChg>
      <pc:sldChg chg="del">
        <pc:chgData name="Mohammad Reza Sharbafchi" userId="7582a0e519cbb6f2" providerId="LiveId" clId="{6D49B7EA-7EE3-4424-B36B-93E025AE1804}" dt="2021-08-31T10:45:46.830" v="1" actId="47"/>
        <pc:sldMkLst>
          <pc:docMk/>
          <pc:sldMk cId="3874023240" sldId="271"/>
        </pc:sldMkLst>
      </pc:sldChg>
      <pc:sldChg chg="del">
        <pc:chgData name="Mohammad Reza Sharbafchi" userId="7582a0e519cbb6f2" providerId="LiveId" clId="{6D49B7EA-7EE3-4424-B36B-93E025AE1804}" dt="2021-08-31T10:45:46.830" v="1" actId="47"/>
        <pc:sldMkLst>
          <pc:docMk/>
          <pc:sldMk cId="2673948411" sldId="272"/>
        </pc:sldMkLst>
      </pc:sldChg>
      <pc:sldChg chg="del">
        <pc:chgData name="Mohammad Reza Sharbafchi" userId="7582a0e519cbb6f2" providerId="LiveId" clId="{6D49B7EA-7EE3-4424-B36B-93E025AE1804}" dt="2021-08-31T10:45:46.830" v="1" actId="47"/>
        <pc:sldMkLst>
          <pc:docMk/>
          <pc:sldMk cId="938437876" sldId="273"/>
        </pc:sldMkLst>
      </pc:sldChg>
      <pc:sldChg chg="del">
        <pc:chgData name="Mohammad Reza Sharbafchi" userId="7582a0e519cbb6f2" providerId="LiveId" clId="{6D49B7EA-7EE3-4424-B36B-93E025AE1804}" dt="2021-08-31T10:45:46.830" v="1" actId="47"/>
        <pc:sldMkLst>
          <pc:docMk/>
          <pc:sldMk cId="2260975131" sldId="274"/>
        </pc:sldMkLst>
      </pc:sldChg>
      <pc:sldChg chg="del">
        <pc:chgData name="Mohammad Reza Sharbafchi" userId="7582a0e519cbb6f2" providerId="LiveId" clId="{6D49B7EA-7EE3-4424-B36B-93E025AE1804}" dt="2021-08-31T10:49:28.460" v="3" actId="47"/>
        <pc:sldMkLst>
          <pc:docMk/>
          <pc:sldMk cId="3670235224" sldId="289"/>
        </pc:sldMkLst>
      </pc:sldChg>
      <pc:sldChg chg="del">
        <pc:chgData name="Mohammad Reza Sharbafchi" userId="7582a0e519cbb6f2" providerId="LiveId" clId="{6D49B7EA-7EE3-4424-B36B-93E025AE1804}" dt="2021-08-31T10:49:28.460" v="3" actId="47"/>
        <pc:sldMkLst>
          <pc:docMk/>
          <pc:sldMk cId="3691262161" sldId="294"/>
        </pc:sldMkLst>
      </pc:sldChg>
      <pc:sldChg chg="del">
        <pc:chgData name="Mohammad Reza Sharbafchi" userId="7582a0e519cbb6f2" providerId="LiveId" clId="{6D49B7EA-7EE3-4424-B36B-93E025AE1804}" dt="2021-08-31T10:49:28.460" v="3" actId="47"/>
        <pc:sldMkLst>
          <pc:docMk/>
          <pc:sldMk cId="3763077042" sldId="295"/>
        </pc:sldMkLst>
      </pc:sldChg>
      <pc:sldChg chg="del">
        <pc:chgData name="Mohammad Reza Sharbafchi" userId="7582a0e519cbb6f2" providerId="LiveId" clId="{6D49B7EA-7EE3-4424-B36B-93E025AE1804}" dt="2021-08-31T10:45:32.679" v="0" actId="47"/>
        <pc:sldMkLst>
          <pc:docMk/>
          <pc:sldMk cId="4048603153" sldId="299"/>
        </pc:sldMkLst>
      </pc:sldChg>
      <pc:sldChg chg="del">
        <pc:chgData name="Mohammad Reza Sharbafchi" userId="7582a0e519cbb6f2" providerId="LiveId" clId="{6D49B7EA-7EE3-4424-B36B-93E025AE1804}" dt="2021-08-31T10:49:28.460" v="3" actId="47"/>
        <pc:sldMkLst>
          <pc:docMk/>
          <pc:sldMk cId="3573056748" sldId="302"/>
        </pc:sldMkLst>
      </pc:sldChg>
      <pc:sldChg chg="del">
        <pc:chgData name="Mohammad Reza Sharbafchi" userId="7582a0e519cbb6f2" providerId="LiveId" clId="{6D49B7EA-7EE3-4424-B36B-93E025AE1804}" dt="2021-08-31T10:45:46.830" v="1" actId="47"/>
        <pc:sldMkLst>
          <pc:docMk/>
          <pc:sldMk cId="491951207" sldId="325"/>
        </pc:sldMkLst>
      </pc:sldChg>
      <pc:sldChg chg="del">
        <pc:chgData name="Mohammad Reza Sharbafchi" userId="7582a0e519cbb6f2" providerId="LiveId" clId="{6D49B7EA-7EE3-4424-B36B-93E025AE1804}" dt="2021-08-31T10:49:28.460" v="3" actId="47"/>
        <pc:sldMkLst>
          <pc:docMk/>
          <pc:sldMk cId="3664925753" sldId="332"/>
        </pc:sldMkLst>
      </pc:sldChg>
      <pc:sldChg chg="del">
        <pc:chgData name="Mohammad Reza Sharbafchi" userId="7582a0e519cbb6f2" providerId="LiveId" clId="{6D49B7EA-7EE3-4424-B36B-93E025AE1804}" dt="2021-08-31T10:49:28.460" v="3" actId="47"/>
        <pc:sldMkLst>
          <pc:docMk/>
          <pc:sldMk cId="866414601" sldId="333"/>
        </pc:sldMkLst>
      </pc:sldChg>
      <pc:sldChg chg="del">
        <pc:chgData name="Mohammad Reza Sharbafchi" userId="7582a0e519cbb6f2" providerId="LiveId" clId="{6D49B7EA-7EE3-4424-B36B-93E025AE1804}" dt="2021-08-31T10:49:28.460" v="3" actId="47"/>
        <pc:sldMkLst>
          <pc:docMk/>
          <pc:sldMk cId="1129791059" sldId="335"/>
        </pc:sldMkLst>
      </pc:sldChg>
      <pc:sldChg chg="del">
        <pc:chgData name="Mohammad Reza Sharbafchi" userId="7582a0e519cbb6f2" providerId="LiveId" clId="{6D49B7EA-7EE3-4424-B36B-93E025AE1804}" dt="2021-08-31T10:45:46.830" v="1" actId="47"/>
        <pc:sldMkLst>
          <pc:docMk/>
          <pc:sldMk cId="2973087602" sldId="343"/>
        </pc:sldMkLst>
      </pc:sldChg>
      <pc:sldChg chg="del">
        <pc:chgData name="Mohammad Reza Sharbafchi" userId="7582a0e519cbb6f2" providerId="LiveId" clId="{6D49B7EA-7EE3-4424-B36B-93E025AE1804}" dt="2021-08-31T10:45:32.679" v="0" actId="47"/>
        <pc:sldMkLst>
          <pc:docMk/>
          <pc:sldMk cId="2517245914" sldId="344"/>
        </pc:sldMkLst>
      </pc:sldChg>
      <pc:sldChg chg="del">
        <pc:chgData name="Mohammad Reza Sharbafchi" userId="7582a0e519cbb6f2" providerId="LiveId" clId="{6D49B7EA-7EE3-4424-B36B-93E025AE1804}" dt="2021-08-31T10:45:32.679" v="0" actId="47"/>
        <pc:sldMkLst>
          <pc:docMk/>
          <pc:sldMk cId="4247021891" sldId="345"/>
        </pc:sldMkLst>
      </pc:sldChg>
      <pc:sldChg chg="del">
        <pc:chgData name="Mohammad Reza Sharbafchi" userId="7582a0e519cbb6f2" providerId="LiveId" clId="{6D49B7EA-7EE3-4424-B36B-93E025AE1804}" dt="2021-08-31T10:45:32.679" v="0" actId="47"/>
        <pc:sldMkLst>
          <pc:docMk/>
          <pc:sldMk cId="2578319265" sldId="346"/>
        </pc:sldMkLst>
      </pc:sldChg>
      <pc:sldChg chg="del">
        <pc:chgData name="Mohammad Reza Sharbafchi" userId="7582a0e519cbb6f2" providerId="LiveId" clId="{6D49B7EA-7EE3-4424-B36B-93E025AE1804}" dt="2021-08-31T10:49:28.460" v="3" actId="47"/>
        <pc:sldMkLst>
          <pc:docMk/>
          <pc:sldMk cId="3203135073" sldId="347"/>
        </pc:sldMkLst>
      </pc:sldChg>
      <pc:sldChg chg="del">
        <pc:chgData name="Mohammad Reza Sharbafchi" userId="7582a0e519cbb6f2" providerId="LiveId" clId="{6D49B7EA-7EE3-4424-B36B-93E025AE1804}" dt="2021-08-31T10:49:39.261" v="4" actId="47"/>
        <pc:sldMkLst>
          <pc:docMk/>
          <pc:sldMk cId="656317984" sldId="348"/>
        </pc:sldMkLst>
      </pc:sldChg>
      <pc:sldChg chg="del">
        <pc:chgData name="Mohammad Reza Sharbafchi" userId="7582a0e519cbb6f2" providerId="LiveId" clId="{6D49B7EA-7EE3-4424-B36B-93E025AE1804}" dt="2021-08-31T10:46:40.393" v="2" actId="47"/>
        <pc:sldMkLst>
          <pc:docMk/>
          <pc:sldMk cId="3310284396" sldId="38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B6CF86-39AC-4A26-8F3F-A679A77A3F0B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037CE0E-F3D6-4CB7-BC95-64272D58D6BE}">
      <dgm:prSet/>
      <dgm:spPr/>
      <dgm:t>
        <a:bodyPr/>
        <a:lstStyle/>
        <a:p>
          <a:pPr rtl="0"/>
          <a:r>
            <a:rPr lang="en-US" b="0" dirty="0"/>
            <a:t>Iran</a:t>
          </a:r>
          <a:endParaRPr lang="fa-IR" b="0" dirty="0"/>
        </a:p>
      </dgm:t>
    </dgm:pt>
    <dgm:pt modelId="{1DA0935C-10FD-4AE6-A1F4-C3388D9857ED}" type="parTrans" cxnId="{CE8FF64A-F6C9-4172-B172-772B865EE7CD}">
      <dgm:prSet/>
      <dgm:spPr/>
      <dgm:t>
        <a:bodyPr/>
        <a:lstStyle/>
        <a:p>
          <a:endParaRPr lang="en-US"/>
        </a:p>
      </dgm:t>
    </dgm:pt>
    <dgm:pt modelId="{124A875A-A08F-4F6B-BBCD-4525140BA2AF}" type="sibTrans" cxnId="{CE8FF64A-F6C9-4172-B172-772B865EE7CD}">
      <dgm:prSet/>
      <dgm:spPr/>
      <dgm:t>
        <a:bodyPr/>
        <a:lstStyle/>
        <a:p>
          <a:endParaRPr lang="en-US"/>
        </a:p>
      </dgm:t>
    </dgm:pt>
    <dgm:pt modelId="{B66D9A4B-2B3D-4C39-AA37-7DDD5A66FBD7}">
      <dgm:prSet custT="1"/>
      <dgm:spPr/>
      <dgm:t>
        <a:bodyPr/>
        <a:lstStyle/>
        <a:p>
          <a:pPr rtl="0"/>
          <a:r>
            <a:rPr lang="en-US" sz="2800" dirty="0"/>
            <a:t>Cancer Population 900,000</a:t>
          </a:r>
          <a:endParaRPr lang="fa-IR" sz="2800" dirty="0"/>
        </a:p>
      </dgm:t>
    </dgm:pt>
    <dgm:pt modelId="{4D3875B9-92B2-420B-BA28-B2B28358A53F}" type="parTrans" cxnId="{F3E3259D-395F-42C6-BCDB-2FB6876AF3FF}">
      <dgm:prSet/>
      <dgm:spPr/>
      <dgm:t>
        <a:bodyPr/>
        <a:lstStyle/>
        <a:p>
          <a:endParaRPr lang="en-US"/>
        </a:p>
      </dgm:t>
    </dgm:pt>
    <dgm:pt modelId="{8B94EFB2-11BB-4FCF-933C-7C4A6E82C7FD}" type="sibTrans" cxnId="{F3E3259D-395F-42C6-BCDB-2FB6876AF3FF}">
      <dgm:prSet/>
      <dgm:spPr/>
      <dgm:t>
        <a:bodyPr/>
        <a:lstStyle/>
        <a:p>
          <a:endParaRPr lang="en-US"/>
        </a:p>
      </dgm:t>
    </dgm:pt>
    <dgm:pt modelId="{AA2527B0-CBF2-41BB-AB33-0FB17B8BD4C8}">
      <dgm:prSet custT="1"/>
      <dgm:spPr/>
      <dgm:t>
        <a:bodyPr/>
        <a:lstStyle/>
        <a:p>
          <a:r>
            <a:rPr lang="en-US" sz="3200" dirty="0"/>
            <a:t>Death</a:t>
          </a:r>
        </a:p>
        <a:p>
          <a:r>
            <a:rPr lang="en-US" sz="3200" dirty="0"/>
            <a:t>56,000/Year</a:t>
          </a:r>
          <a:endParaRPr lang="fa-IR" sz="3200" dirty="0"/>
        </a:p>
      </dgm:t>
    </dgm:pt>
    <dgm:pt modelId="{31C9C1BF-33AA-4759-BB35-8A602E538F85}" type="parTrans" cxnId="{16683107-FA3F-4BC7-A8D5-9B34D5EFBDA8}">
      <dgm:prSet/>
      <dgm:spPr/>
      <dgm:t>
        <a:bodyPr/>
        <a:lstStyle/>
        <a:p>
          <a:endParaRPr lang="en-US"/>
        </a:p>
      </dgm:t>
    </dgm:pt>
    <dgm:pt modelId="{63DB30E6-4CC5-4149-844C-621E886A55F6}" type="sibTrans" cxnId="{16683107-FA3F-4BC7-A8D5-9B34D5EFBDA8}">
      <dgm:prSet/>
      <dgm:spPr/>
      <dgm:t>
        <a:bodyPr/>
        <a:lstStyle/>
        <a:p>
          <a:endParaRPr lang="en-US"/>
        </a:p>
      </dgm:t>
    </dgm:pt>
    <dgm:pt modelId="{0003C3BD-BA6C-4BFF-B94F-2949A4782A64}">
      <dgm:prSet custT="1"/>
      <dgm:spPr/>
      <dgm:t>
        <a:bodyPr/>
        <a:lstStyle/>
        <a:p>
          <a:pPr rtl="0"/>
          <a:r>
            <a:rPr lang="en-US" sz="2400" dirty="0"/>
            <a:t>Advanced disease (End of life care) 52,000/Year</a:t>
          </a:r>
          <a:endParaRPr lang="fa-IR" sz="2400" dirty="0"/>
        </a:p>
      </dgm:t>
    </dgm:pt>
    <dgm:pt modelId="{8DB3B92A-BF68-43A6-8328-874A100BD638}" type="parTrans" cxnId="{10A72FD8-CCA9-4545-8C12-7B92E1A2A8DC}">
      <dgm:prSet/>
      <dgm:spPr/>
      <dgm:t>
        <a:bodyPr/>
        <a:lstStyle/>
        <a:p>
          <a:endParaRPr lang="en-US"/>
        </a:p>
      </dgm:t>
    </dgm:pt>
    <dgm:pt modelId="{00AD24DF-10D9-4940-99CF-B2E12A6B0EAC}" type="sibTrans" cxnId="{10A72FD8-CCA9-4545-8C12-7B92E1A2A8DC}">
      <dgm:prSet/>
      <dgm:spPr/>
      <dgm:t>
        <a:bodyPr/>
        <a:lstStyle/>
        <a:p>
          <a:endParaRPr lang="en-US"/>
        </a:p>
      </dgm:t>
    </dgm:pt>
    <dgm:pt modelId="{FD256DC5-0B2E-4EA8-A510-BC8AB198207D}">
      <dgm:prSet custT="1"/>
      <dgm:spPr/>
      <dgm:t>
        <a:bodyPr/>
        <a:lstStyle/>
        <a:p>
          <a:r>
            <a:rPr lang="en-US" sz="3200" dirty="0"/>
            <a:t>New Cases 110,000/Year</a:t>
          </a:r>
        </a:p>
      </dgm:t>
    </dgm:pt>
    <dgm:pt modelId="{910E3D5C-AC85-4A9A-82F8-5344ED5A14B8}" type="parTrans" cxnId="{DDAF1261-6D10-4F58-9D05-FD84D8FA91B0}">
      <dgm:prSet/>
      <dgm:spPr/>
      <dgm:t>
        <a:bodyPr/>
        <a:lstStyle/>
        <a:p>
          <a:endParaRPr lang="en-US"/>
        </a:p>
      </dgm:t>
    </dgm:pt>
    <dgm:pt modelId="{373D8AC3-3668-454E-8814-8C3C71682F77}" type="sibTrans" cxnId="{DDAF1261-6D10-4F58-9D05-FD84D8FA91B0}">
      <dgm:prSet/>
      <dgm:spPr/>
      <dgm:t>
        <a:bodyPr/>
        <a:lstStyle/>
        <a:p>
          <a:endParaRPr lang="en-US"/>
        </a:p>
      </dgm:t>
    </dgm:pt>
    <dgm:pt modelId="{FC63CA19-86D3-4A9B-8A7D-F42D269699DF}" type="pres">
      <dgm:prSet presAssocID="{05B6CF86-39AC-4A26-8F3F-A679A77A3F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CF19C6B-775C-481F-B6E5-64670DE301FF}" type="pres">
      <dgm:prSet presAssocID="{9037CE0E-F3D6-4CB7-BC95-64272D58D6BE}" presName="hierRoot1" presStyleCnt="0">
        <dgm:presLayoutVars>
          <dgm:hierBranch val="init"/>
        </dgm:presLayoutVars>
      </dgm:prSet>
      <dgm:spPr/>
    </dgm:pt>
    <dgm:pt modelId="{ACB9A814-5035-4D13-AD9D-E67103A429CE}" type="pres">
      <dgm:prSet presAssocID="{9037CE0E-F3D6-4CB7-BC95-64272D58D6BE}" presName="rootComposite1" presStyleCnt="0"/>
      <dgm:spPr/>
    </dgm:pt>
    <dgm:pt modelId="{BA443E1F-D9CA-40A3-A614-B64D77A3AAF3}" type="pres">
      <dgm:prSet presAssocID="{9037CE0E-F3D6-4CB7-BC95-64272D58D6BE}" presName="rootText1" presStyleLbl="node0" presStyleIdx="0" presStyleCnt="1">
        <dgm:presLayoutVars>
          <dgm:chPref val="3"/>
        </dgm:presLayoutVars>
      </dgm:prSet>
      <dgm:spPr/>
    </dgm:pt>
    <dgm:pt modelId="{D49DFF42-D92E-44AF-A1AA-73C9CAE76D37}" type="pres">
      <dgm:prSet presAssocID="{9037CE0E-F3D6-4CB7-BC95-64272D58D6BE}" presName="rootConnector1" presStyleLbl="node1" presStyleIdx="0" presStyleCnt="0"/>
      <dgm:spPr/>
    </dgm:pt>
    <dgm:pt modelId="{1D7C80EA-D92D-42D6-AF1E-3E0D861C88B7}" type="pres">
      <dgm:prSet presAssocID="{9037CE0E-F3D6-4CB7-BC95-64272D58D6BE}" presName="hierChild2" presStyleCnt="0"/>
      <dgm:spPr/>
    </dgm:pt>
    <dgm:pt modelId="{8815920B-19A0-4D9C-8ABF-151142BDA532}" type="pres">
      <dgm:prSet presAssocID="{4D3875B9-92B2-420B-BA28-B2B28358A53F}" presName="Name37" presStyleLbl="parChTrans1D2" presStyleIdx="0" presStyleCnt="4"/>
      <dgm:spPr/>
    </dgm:pt>
    <dgm:pt modelId="{187F3CA1-8C3A-48C2-B4F4-5B66C3FC57B9}" type="pres">
      <dgm:prSet presAssocID="{B66D9A4B-2B3D-4C39-AA37-7DDD5A66FBD7}" presName="hierRoot2" presStyleCnt="0">
        <dgm:presLayoutVars>
          <dgm:hierBranch val="init"/>
        </dgm:presLayoutVars>
      </dgm:prSet>
      <dgm:spPr/>
    </dgm:pt>
    <dgm:pt modelId="{7C21B7BC-B52E-4562-9B1E-6ACC27CFE5F1}" type="pres">
      <dgm:prSet presAssocID="{B66D9A4B-2B3D-4C39-AA37-7DDD5A66FBD7}" presName="rootComposite" presStyleCnt="0"/>
      <dgm:spPr/>
    </dgm:pt>
    <dgm:pt modelId="{4660967F-3048-4D3D-BAA0-701A58273435}" type="pres">
      <dgm:prSet presAssocID="{B66D9A4B-2B3D-4C39-AA37-7DDD5A66FBD7}" presName="rootText" presStyleLbl="node2" presStyleIdx="0" presStyleCnt="4">
        <dgm:presLayoutVars>
          <dgm:chPref val="3"/>
        </dgm:presLayoutVars>
      </dgm:prSet>
      <dgm:spPr/>
    </dgm:pt>
    <dgm:pt modelId="{E323B1E1-B2D6-46C1-AB43-F70D3E975D6C}" type="pres">
      <dgm:prSet presAssocID="{B66D9A4B-2B3D-4C39-AA37-7DDD5A66FBD7}" presName="rootConnector" presStyleLbl="node2" presStyleIdx="0" presStyleCnt="4"/>
      <dgm:spPr/>
    </dgm:pt>
    <dgm:pt modelId="{3006B6A5-1ABF-4A6A-8452-A7E6A21BE6C8}" type="pres">
      <dgm:prSet presAssocID="{B66D9A4B-2B3D-4C39-AA37-7DDD5A66FBD7}" presName="hierChild4" presStyleCnt="0"/>
      <dgm:spPr/>
    </dgm:pt>
    <dgm:pt modelId="{FCDD71DB-CD39-43A1-A8EA-E32EB950BE34}" type="pres">
      <dgm:prSet presAssocID="{B66D9A4B-2B3D-4C39-AA37-7DDD5A66FBD7}" presName="hierChild5" presStyleCnt="0"/>
      <dgm:spPr/>
    </dgm:pt>
    <dgm:pt modelId="{8FA18B80-52F9-431A-A6A4-B930474CF354}" type="pres">
      <dgm:prSet presAssocID="{910E3D5C-AC85-4A9A-82F8-5344ED5A14B8}" presName="Name37" presStyleLbl="parChTrans1D2" presStyleIdx="1" presStyleCnt="4"/>
      <dgm:spPr/>
    </dgm:pt>
    <dgm:pt modelId="{CBA0E81C-4637-444A-A64D-425201B50286}" type="pres">
      <dgm:prSet presAssocID="{FD256DC5-0B2E-4EA8-A510-BC8AB198207D}" presName="hierRoot2" presStyleCnt="0">
        <dgm:presLayoutVars>
          <dgm:hierBranch val="init"/>
        </dgm:presLayoutVars>
      </dgm:prSet>
      <dgm:spPr/>
    </dgm:pt>
    <dgm:pt modelId="{EE67B8A4-8E47-4C1B-9879-B2D419BC1218}" type="pres">
      <dgm:prSet presAssocID="{FD256DC5-0B2E-4EA8-A510-BC8AB198207D}" presName="rootComposite" presStyleCnt="0"/>
      <dgm:spPr/>
    </dgm:pt>
    <dgm:pt modelId="{7CD3B742-79F2-4E30-9037-CCE49DA14F36}" type="pres">
      <dgm:prSet presAssocID="{FD256DC5-0B2E-4EA8-A510-BC8AB198207D}" presName="rootText" presStyleLbl="node2" presStyleIdx="1" presStyleCnt="4">
        <dgm:presLayoutVars>
          <dgm:chPref val="3"/>
        </dgm:presLayoutVars>
      </dgm:prSet>
      <dgm:spPr/>
    </dgm:pt>
    <dgm:pt modelId="{D86D21D9-36C6-46DF-9B52-A857E1272FA6}" type="pres">
      <dgm:prSet presAssocID="{FD256DC5-0B2E-4EA8-A510-BC8AB198207D}" presName="rootConnector" presStyleLbl="node2" presStyleIdx="1" presStyleCnt="4"/>
      <dgm:spPr/>
    </dgm:pt>
    <dgm:pt modelId="{7B1D11D5-B01C-439F-A10E-4D3140629E61}" type="pres">
      <dgm:prSet presAssocID="{FD256DC5-0B2E-4EA8-A510-BC8AB198207D}" presName="hierChild4" presStyleCnt="0"/>
      <dgm:spPr/>
    </dgm:pt>
    <dgm:pt modelId="{CEFC00FA-0304-493C-9F81-72807A56FA2D}" type="pres">
      <dgm:prSet presAssocID="{FD256DC5-0B2E-4EA8-A510-BC8AB198207D}" presName="hierChild5" presStyleCnt="0"/>
      <dgm:spPr/>
    </dgm:pt>
    <dgm:pt modelId="{B5078B04-E3AD-4A73-9CE9-D0AB2E67B24D}" type="pres">
      <dgm:prSet presAssocID="{31C9C1BF-33AA-4759-BB35-8A602E538F85}" presName="Name37" presStyleLbl="parChTrans1D2" presStyleIdx="2" presStyleCnt="4"/>
      <dgm:spPr/>
    </dgm:pt>
    <dgm:pt modelId="{42F81F75-EEDE-4FE6-9562-6AE042F785BD}" type="pres">
      <dgm:prSet presAssocID="{AA2527B0-CBF2-41BB-AB33-0FB17B8BD4C8}" presName="hierRoot2" presStyleCnt="0">
        <dgm:presLayoutVars>
          <dgm:hierBranch val="init"/>
        </dgm:presLayoutVars>
      </dgm:prSet>
      <dgm:spPr/>
    </dgm:pt>
    <dgm:pt modelId="{E87A294F-7F9A-4BF3-86C7-0800812EFC16}" type="pres">
      <dgm:prSet presAssocID="{AA2527B0-CBF2-41BB-AB33-0FB17B8BD4C8}" presName="rootComposite" presStyleCnt="0"/>
      <dgm:spPr/>
    </dgm:pt>
    <dgm:pt modelId="{A43212C4-2E21-4540-BCC2-9A1CF6B56200}" type="pres">
      <dgm:prSet presAssocID="{AA2527B0-CBF2-41BB-AB33-0FB17B8BD4C8}" presName="rootText" presStyleLbl="node2" presStyleIdx="2" presStyleCnt="4">
        <dgm:presLayoutVars>
          <dgm:chPref val="3"/>
        </dgm:presLayoutVars>
      </dgm:prSet>
      <dgm:spPr/>
    </dgm:pt>
    <dgm:pt modelId="{EFE1AB17-B505-4113-95E5-4211ACEA1CD4}" type="pres">
      <dgm:prSet presAssocID="{AA2527B0-CBF2-41BB-AB33-0FB17B8BD4C8}" presName="rootConnector" presStyleLbl="node2" presStyleIdx="2" presStyleCnt="4"/>
      <dgm:spPr/>
    </dgm:pt>
    <dgm:pt modelId="{574ECF5C-120E-410D-8802-ABEB36E0DAED}" type="pres">
      <dgm:prSet presAssocID="{AA2527B0-CBF2-41BB-AB33-0FB17B8BD4C8}" presName="hierChild4" presStyleCnt="0"/>
      <dgm:spPr/>
    </dgm:pt>
    <dgm:pt modelId="{DEE7D174-5F99-46F6-A5EF-3F99653AD1B5}" type="pres">
      <dgm:prSet presAssocID="{AA2527B0-CBF2-41BB-AB33-0FB17B8BD4C8}" presName="hierChild5" presStyleCnt="0"/>
      <dgm:spPr/>
    </dgm:pt>
    <dgm:pt modelId="{0367676C-9678-4B6C-978A-0BFC77C915DA}" type="pres">
      <dgm:prSet presAssocID="{8DB3B92A-BF68-43A6-8328-874A100BD638}" presName="Name37" presStyleLbl="parChTrans1D2" presStyleIdx="3" presStyleCnt="4"/>
      <dgm:spPr/>
    </dgm:pt>
    <dgm:pt modelId="{595AFC92-5CBC-4D8C-81A6-B9F4B7A07938}" type="pres">
      <dgm:prSet presAssocID="{0003C3BD-BA6C-4BFF-B94F-2949A4782A64}" presName="hierRoot2" presStyleCnt="0">
        <dgm:presLayoutVars>
          <dgm:hierBranch val="init"/>
        </dgm:presLayoutVars>
      </dgm:prSet>
      <dgm:spPr/>
    </dgm:pt>
    <dgm:pt modelId="{04F4D758-AAE2-46AD-963C-576174BC2240}" type="pres">
      <dgm:prSet presAssocID="{0003C3BD-BA6C-4BFF-B94F-2949A4782A64}" presName="rootComposite" presStyleCnt="0"/>
      <dgm:spPr/>
    </dgm:pt>
    <dgm:pt modelId="{8EAA601A-934E-420D-9AE4-E8E79CEB124F}" type="pres">
      <dgm:prSet presAssocID="{0003C3BD-BA6C-4BFF-B94F-2949A4782A64}" presName="rootText" presStyleLbl="node2" presStyleIdx="3" presStyleCnt="4">
        <dgm:presLayoutVars>
          <dgm:chPref val="3"/>
        </dgm:presLayoutVars>
      </dgm:prSet>
      <dgm:spPr/>
    </dgm:pt>
    <dgm:pt modelId="{D782F720-844D-4F61-8831-AAE6725313B5}" type="pres">
      <dgm:prSet presAssocID="{0003C3BD-BA6C-4BFF-B94F-2949A4782A64}" presName="rootConnector" presStyleLbl="node2" presStyleIdx="3" presStyleCnt="4"/>
      <dgm:spPr/>
    </dgm:pt>
    <dgm:pt modelId="{3785D20B-3464-42A2-A6F3-B99F0C7F9763}" type="pres">
      <dgm:prSet presAssocID="{0003C3BD-BA6C-4BFF-B94F-2949A4782A64}" presName="hierChild4" presStyleCnt="0"/>
      <dgm:spPr/>
    </dgm:pt>
    <dgm:pt modelId="{A7DF0876-2F82-408D-9F25-F5688B8A7B1A}" type="pres">
      <dgm:prSet presAssocID="{0003C3BD-BA6C-4BFF-B94F-2949A4782A64}" presName="hierChild5" presStyleCnt="0"/>
      <dgm:spPr/>
    </dgm:pt>
    <dgm:pt modelId="{758D0EED-A34A-4D80-8DF2-799277F56204}" type="pres">
      <dgm:prSet presAssocID="{9037CE0E-F3D6-4CB7-BC95-64272D58D6BE}" presName="hierChild3" presStyleCnt="0"/>
      <dgm:spPr/>
    </dgm:pt>
  </dgm:ptLst>
  <dgm:cxnLst>
    <dgm:cxn modelId="{16683107-FA3F-4BC7-A8D5-9B34D5EFBDA8}" srcId="{9037CE0E-F3D6-4CB7-BC95-64272D58D6BE}" destId="{AA2527B0-CBF2-41BB-AB33-0FB17B8BD4C8}" srcOrd="2" destOrd="0" parTransId="{31C9C1BF-33AA-4759-BB35-8A602E538F85}" sibTransId="{63DB30E6-4CC5-4149-844C-621E886A55F6}"/>
    <dgm:cxn modelId="{2B0BF80F-630B-4AAB-94E3-18796DD40BED}" type="presOf" srcId="{FD256DC5-0B2E-4EA8-A510-BC8AB198207D}" destId="{7CD3B742-79F2-4E30-9037-CCE49DA14F36}" srcOrd="0" destOrd="0" presId="urn:microsoft.com/office/officeart/2005/8/layout/orgChart1"/>
    <dgm:cxn modelId="{7948A337-891F-4C5A-A932-44E33467B73E}" type="presOf" srcId="{31C9C1BF-33AA-4759-BB35-8A602E538F85}" destId="{B5078B04-E3AD-4A73-9CE9-D0AB2E67B24D}" srcOrd="0" destOrd="0" presId="urn:microsoft.com/office/officeart/2005/8/layout/orgChart1"/>
    <dgm:cxn modelId="{E9910D5C-3B8C-4F4A-93CF-9C5BEB6C843C}" type="presOf" srcId="{0003C3BD-BA6C-4BFF-B94F-2949A4782A64}" destId="{D782F720-844D-4F61-8831-AAE6725313B5}" srcOrd="1" destOrd="0" presId="urn:microsoft.com/office/officeart/2005/8/layout/orgChart1"/>
    <dgm:cxn modelId="{DDAF1261-6D10-4F58-9D05-FD84D8FA91B0}" srcId="{9037CE0E-F3D6-4CB7-BC95-64272D58D6BE}" destId="{FD256DC5-0B2E-4EA8-A510-BC8AB198207D}" srcOrd="1" destOrd="0" parTransId="{910E3D5C-AC85-4A9A-82F8-5344ED5A14B8}" sibTransId="{373D8AC3-3668-454E-8814-8C3C71682F77}"/>
    <dgm:cxn modelId="{9D2C9448-7653-4EA5-9E8F-CFF4FEE447AE}" type="presOf" srcId="{AA2527B0-CBF2-41BB-AB33-0FB17B8BD4C8}" destId="{A43212C4-2E21-4540-BCC2-9A1CF6B56200}" srcOrd="0" destOrd="0" presId="urn:microsoft.com/office/officeart/2005/8/layout/orgChart1"/>
    <dgm:cxn modelId="{CE8FF64A-F6C9-4172-B172-772B865EE7CD}" srcId="{05B6CF86-39AC-4A26-8F3F-A679A77A3F0B}" destId="{9037CE0E-F3D6-4CB7-BC95-64272D58D6BE}" srcOrd="0" destOrd="0" parTransId="{1DA0935C-10FD-4AE6-A1F4-C3388D9857ED}" sibTransId="{124A875A-A08F-4F6B-BBCD-4525140BA2AF}"/>
    <dgm:cxn modelId="{20C62E70-F088-4886-AE81-71BB58850B9D}" type="presOf" srcId="{9037CE0E-F3D6-4CB7-BC95-64272D58D6BE}" destId="{BA443E1F-D9CA-40A3-A614-B64D77A3AAF3}" srcOrd="0" destOrd="0" presId="urn:microsoft.com/office/officeart/2005/8/layout/orgChart1"/>
    <dgm:cxn modelId="{4C56B577-6964-4134-A0F5-282E033D5EDD}" type="presOf" srcId="{05B6CF86-39AC-4A26-8F3F-A679A77A3F0B}" destId="{FC63CA19-86D3-4A9B-8A7D-F42D269699DF}" srcOrd="0" destOrd="0" presId="urn:microsoft.com/office/officeart/2005/8/layout/orgChart1"/>
    <dgm:cxn modelId="{E276657F-0B6E-4D9A-BCB9-5575AD94F49A}" type="presOf" srcId="{B66D9A4B-2B3D-4C39-AA37-7DDD5A66FBD7}" destId="{E323B1E1-B2D6-46C1-AB43-F70D3E975D6C}" srcOrd="1" destOrd="0" presId="urn:microsoft.com/office/officeart/2005/8/layout/orgChart1"/>
    <dgm:cxn modelId="{DA609183-E1D2-4B93-BAE1-15772F36BD66}" type="presOf" srcId="{B66D9A4B-2B3D-4C39-AA37-7DDD5A66FBD7}" destId="{4660967F-3048-4D3D-BAA0-701A58273435}" srcOrd="0" destOrd="0" presId="urn:microsoft.com/office/officeart/2005/8/layout/orgChart1"/>
    <dgm:cxn modelId="{869C8788-F2F4-4F38-B35E-1754C6E5344E}" type="presOf" srcId="{0003C3BD-BA6C-4BFF-B94F-2949A4782A64}" destId="{8EAA601A-934E-420D-9AE4-E8E79CEB124F}" srcOrd="0" destOrd="0" presId="urn:microsoft.com/office/officeart/2005/8/layout/orgChart1"/>
    <dgm:cxn modelId="{E01B448F-12D6-4583-8504-03F4DA9BEFDC}" type="presOf" srcId="{910E3D5C-AC85-4A9A-82F8-5344ED5A14B8}" destId="{8FA18B80-52F9-431A-A6A4-B930474CF354}" srcOrd="0" destOrd="0" presId="urn:microsoft.com/office/officeart/2005/8/layout/orgChart1"/>
    <dgm:cxn modelId="{F3E3259D-395F-42C6-BCDB-2FB6876AF3FF}" srcId="{9037CE0E-F3D6-4CB7-BC95-64272D58D6BE}" destId="{B66D9A4B-2B3D-4C39-AA37-7DDD5A66FBD7}" srcOrd="0" destOrd="0" parTransId="{4D3875B9-92B2-420B-BA28-B2B28358A53F}" sibTransId="{8B94EFB2-11BB-4FCF-933C-7C4A6E82C7FD}"/>
    <dgm:cxn modelId="{BE5893C4-15DF-4251-ACBA-0437175C5DAB}" type="presOf" srcId="{AA2527B0-CBF2-41BB-AB33-0FB17B8BD4C8}" destId="{EFE1AB17-B505-4113-95E5-4211ACEA1CD4}" srcOrd="1" destOrd="0" presId="urn:microsoft.com/office/officeart/2005/8/layout/orgChart1"/>
    <dgm:cxn modelId="{3D14F8D5-675F-4D11-AD72-6313ABD3FB44}" type="presOf" srcId="{8DB3B92A-BF68-43A6-8328-874A100BD638}" destId="{0367676C-9678-4B6C-978A-0BFC77C915DA}" srcOrd="0" destOrd="0" presId="urn:microsoft.com/office/officeart/2005/8/layout/orgChart1"/>
    <dgm:cxn modelId="{98C037D7-383F-4AB6-9B19-233EB67EE82E}" type="presOf" srcId="{FD256DC5-0B2E-4EA8-A510-BC8AB198207D}" destId="{D86D21D9-36C6-46DF-9B52-A857E1272FA6}" srcOrd="1" destOrd="0" presId="urn:microsoft.com/office/officeart/2005/8/layout/orgChart1"/>
    <dgm:cxn modelId="{10A72FD8-CCA9-4545-8C12-7B92E1A2A8DC}" srcId="{9037CE0E-F3D6-4CB7-BC95-64272D58D6BE}" destId="{0003C3BD-BA6C-4BFF-B94F-2949A4782A64}" srcOrd="3" destOrd="0" parTransId="{8DB3B92A-BF68-43A6-8328-874A100BD638}" sibTransId="{00AD24DF-10D9-4940-99CF-B2E12A6B0EAC}"/>
    <dgm:cxn modelId="{40D2BAE1-BAEC-4350-ADA3-D543490818CE}" type="presOf" srcId="{4D3875B9-92B2-420B-BA28-B2B28358A53F}" destId="{8815920B-19A0-4D9C-8ABF-151142BDA532}" srcOrd="0" destOrd="0" presId="urn:microsoft.com/office/officeart/2005/8/layout/orgChart1"/>
    <dgm:cxn modelId="{CEA5A0ED-75D6-4F42-8C61-A439674CD4E2}" type="presOf" srcId="{9037CE0E-F3D6-4CB7-BC95-64272D58D6BE}" destId="{D49DFF42-D92E-44AF-A1AA-73C9CAE76D37}" srcOrd="1" destOrd="0" presId="urn:microsoft.com/office/officeart/2005/8/layout/orgChart1"/>
    <dgm:cxn modelId="{D9AD7865-6C67-47F4-949B-3F664597B14E}" type="presParOf" srcId="{FC63CA19-86D3-4A9B-8A7D-F42D269699DF}" destId="{7CF19C6B-775C-481F-B6E5-64670DE301FF}" srcOrd="0" destOrd="0" presId="urn:microsoft.com/office/officeart/2005/8/layout/orgChart1"/>
    <dgm:cxn modelId="{A49A3F50-17FE-46EE-AE70-FD9C000EE792}" type="presParOf" srcId="{7CF19C6B-775C-481F-B6E5-64670DE301FF}" destId="{ACB9A814-5035-4D13-AD9D-E67103A429CE}" srcOrd="0" destOrd="0" presId="urn:microsoft.com/office/officeart/2005/8/layout/orgChart1"/>
    <dgm:cxn modelId="{B82FA391-310F-464F-B0D1-1276C7318490}" type="presParOf" srcId="{ACB9A814-5035-4D13-AD9D-E67103A429CE}" destId="{BA443E1F-D9CA-40A3-A614-B64D77A3AAF3}" srcOrd="0" destOrd="0" presId="urn:microsoft.com/office/officeart/2005/8/layout/orgChart1"/>
    <dgm:cxn modelId="{DC116E29-E306-497D-A371-CD5769048FE6}" type="presParOf" srcId="{ACB9A814-5035-4D13-AD9D-E67103A429CE}" destId="{D49DFF42-D92E-44AF-A1AA-73C9CAE76D37}" srcOrd="1" destOrd="0" presId="urn:microsoft.com/office/officeart/2005/8/layout/orgChart1"/>
    <dgm:cxn modelId="{3D9712AE-6E7F-4136-9444-BD69E73E3668}" type="presParOf" srcId="{7CF19C6B-775C-481F-B6E5-64670DE301FF}" destId="{1D7C80EA-D92D-42D6-AF1E-3E0D861C88B7}" srcOrd="1" destOrd="0" presId="urn:microsoft.com/office/officeart/2005/8/layout/orgChart1"/>
    <dgm:cxn modelId="{0CC5E424-95FC-462A-85DC-72BDE470A320}" type="presParOf" srcId="{1D7C80EA-D92D-42D6-AF1E-3E0D861C88B7}" destId="{8815920B-19A0-4D9C-8ABF-151142BDA532}" srcOrd="0" destOrd="0" presId="urn:microsoft.com/office/officeart/2005/8/layout/orgChart1"/>
    <dgm:cxn modelId="{40B24222-4009-459F-9B9C-7C0A95D9C53A}" type="presParOf" srcId="{1D7C80EA-D92D-42D6-AF1E-3E0D861C88B7}" destId="{187F3CA1-8C3A-48C2-B4F4-5B66C3FC57B9}" srcOrd="1" destOrd="0" presId="urn:microsoft.com/office/officeart/2005/8/layout/orgChart1"/>
    <dgm:cxn modelId="{3DB4DF84-7BE6-41A4-BB05-DCDA9739ADED}" type="presParOf" srcId="{187F3CA1-8C3A-48C2-B4F4-5B66C3FC57B9}" destId="{7C21B7BC-B52E-4562-9B1E-6ACC27CFE5F1}" srcOrd="0" destOrd="0" presId="urn:microsoft.com/office/officeart/2005/8/layout/orgChart1"/>
    <dgm:cxn modelId="{246168DB-BEBD-4E1F-969B-3214C0102D3D}" type="presParOf" srcId="{7C21B7BC-B52E-4562-9B1E-6ACC27CFE5F1}" destId="{4660967F-3048-4D3D-BAA0-701A58273435}" srcOrd="0" destOrd="0" presId="urn:microsoft.com/office/officeart/2005/8/layout/orgChart1"/>
    <dgm:cxn modelId="{1A9AFF46-3173-4FC3-8204-264987F4EB51}" type="presParOf" srcId="{7C21B7BC-B52E-4562-9B1E-6ACC27CFE5F1}" destId="{E323B1E1-B2D6-46C1-AB43-F70D3E975D6C}" srcOrd="1" destOrd="0" presId="urn:microsoft.com/office/officeart/2005/8/layout/orgChart1"/>
    <dgm:cxn modelId="{B14B661D-6F57-44C0-9C7F-5040D6D8418E}" type="presParOf" srcId="{187F3CA1-8C3A-48C2-B4F4-5B66C3FC57B9}" destId="{3006B6A5-1ABF-4A6A-8452-A7E6A21BE6C8}" srcOrd="1" destOrd="0" presId="urn:microsoft.com/office/officeart/2005/8/layout/orgChart1"/>
    <dgm:cxn modelId="{07D3F349-DBDB-4E22-BB92-717CEC450EA8}" type="presParOf" srcId="{187F3CA1-8C3A-48C2-B4F4-5B66C3FC57B9}" destId="{FCDD71DB-CD39-43A1-A8EA-E32EB950BE34}" srcOrd="2" destOrd="0" presId="urn:microsoft.com/office/officeart/2005/8/layout/orgChart1"/>
    <dgm:cxn modelId="{72B7A2B6-CEDF-485E-809B-94C00887FC51}" type="presParOf" srcId="{1D7C80EA-D92D-42D6-AF1E-3E0D861C88B7}" destId="{8FA18B80-52F9-431A-A6A4-B930474CF354}" srcOrd="2" destOrd="0" presId="urn:microsoft.com/office/officeart/2005/8/layout/orgChart1"/>
    <dgm:cxn modelId="{93B492BF-B5B4-488B-A48B-B0EFBAF762EC}" type="presParOf" srcId="{1D7C80EA-D92D-42D6-AF1E-3E0D861C88B7}" destId="{CBA0E81C-4637-444A-A64D-425201B50286}" srcOrd="3" destOrd="0" presId="urn:microsoft.com/office/officeart/2005/8/layout/orgChart1"/>
    <dgm:cxn modelId="{32828250-9CBD-4847-A855-30F8BAB50903}" type="presParOf" srcId="{CBA0E81C-4637-444A-A64D-425201B50286}" destId="{EE67B8A4-8E47-4C1B-9879-B2D419BC1218}" srcOrd="0" destOrd="0" presId="urn:microsoft.com/office/officeart/2005/8/layout/orgChart1"/>
    <dgm:cxn modelId="{140B80A9-504B-48D0-B2AD-6A1813E149BB}" type="presParOf" srcId="{EE67B8A4-8E47-4C1B-9879-B2D419BC1218}" destId="{7CD3B742-79F2-4E30-9037-CCE49DA14F36}" srcOrd="0" destOrd="0" presId="urn:microsoft.com/office/officeart/2005/8/layout/orgChart1"/>
    <dgm:cxn modelId="{8CD1BCC2-40A0-478F-894B-0D907512FBC1}" type="presParOf" srcId="{EE67B8A4-8E47-4C1B-9879-B2D419BC1218}" destId="{D86D21D9-36C6-46DF-9B52-A857E1272FA6}" srcOrd="1" destOrd="0" presId="urn:microsoft.com/office/officeart/2005/8/layout/orgChart1"/>
    <dgm:cxn modelId="{289AA5C8-C9A7-4C2A-AEAB-7CCBB9E11EB9}" type="presParOf" srcId="{CBA0E81C-4637-444A-A64D-425201B50286}" destId="{7B1D11D5-B01C-439F-A10E-4D3140629E61}" srcOrd="1" destOrd="0" presId="urn:microsoft.com/office/officeart/2005/8/layout/orgChart1"/>
    <dgm:cxn modelId="{710FDACB-E728-45AA-940D-E34C48805C13}" type="presParOf" srcId="{CBA0E81C-4637-444A-A64D-425201B50286}" destId="{CEFC00FA-0304-493C-9F81-72807A56FA2D}" srcOrd="2" destOrd="0" presId="urn:microsoft.com/office/officeart/2005/8/layout/orgChart1"/>
    <dgm:cxn modelId="{E4380FBA-D6F6-46DD-90CF-EB2D9CBDB253}" type="presParOf" srcId="{1D7C80EA-D92D-42D6-AF1E-3E0D861C88B7}" destId="{B5078B04-E3AD-4A73-9CE9-D0AB2E67B24D}" srcOrd="4" destOrd="0" presId="urn:microsoft.com/office/officeart/2005/8/layout/orgChart1"/>
    <dgm:cxn modelId="{962A9104-1CD0-4FDD-8C1E-C6E409791096}" type="presParOf" srcId="{1D7C80EA-D92D-42D6-AF1E-3E0D861C88B7}" destId="{42F81F75-EEDE-4FE6-9562-6AE042F785BD}" srcOrd="5" destOrd="0" presId="urn:microsoft.com/office/officeart/2005/8/layout/orgChart1"/>
    <dgm:cxn modelId="{6210F05F-D5D5-45C5-9D3E-06BB2A9A10F5}" type="presParOf" srcId="{42F81F75-EEDE-4FE6-9562-6AE042F785BD}" destId="{E87A294F-7F9A-4BF3-86C7-0800812EFC16}" srcOrd="0" destOrd="0" presId="urn:microsoft.com/office/officeart/2005/8/layout/orgChart1"/>
    <dgm:cxn modelId="{63CA3A26-E5A8-4428-A507-FC1F513CBAED}" type="presParOf" srcId="{E87A294F-7F9A-4BF3-86C7-0800812EFC16}" destId="{A43212C4-2E21-4540-BCC2-9A1CF6B56200}" srcOrd="0" destOrd="0" presId="urn:microsoft.com/office/officeart/2005/8/layout/orgChart1"/>
    <dgm:cxn modelId="{5FA36B49-35A8-4EA0-A11E-7F4A60F1207D}" type="presParOf" srcId="{E87A294F-7F9A-4BF3-86C7-0800812EFC16}" destId="{EFE1AB17-B505-4113-95E5-4211ACEA1CD4}" srcOrd="1" destOrd="0" presId="urn:microsoft.com/office/officeart/2005/8/layout/orgChart1"/>
    <dgm:cxn modelId="{51C75DD1-FD8D-4CC3-9A6E-ABBA055EEF70}" type="presParOf" srcId="{42F81F75-EEDE-4FE6-9562-6AE042F785BD}" destId="{574ECF5C-120E-410D-8802-ABEB36E0DAED}" srcOrd="1" destOrd="0" presId="urn:microsoft.com/office/officeart/2005/8/layout/orgChart1"/>
    <dgm:cxn modelId="{6023E14E-48BC-494D-B56B-84C2E79F3B78}" type="presParOf" srcId="{42F81F75-EEDE-4FE6-9562-6AE042F785BD}" destId="{DEE7D174-5F99-46F6-A5EF-3F99653AD1B5}" srcOrd="2" destOrd="0" presId="urn:microsoft.com/office/officeart/2005/8/layout/orgChart1"/>
    <dgm:cxn modelId="{D69FDFDF-53B4-4F19-824F-6F85592AB19F}" type="presParOf" srcId="{1D7C80EA-D92D-42D6-AF1E-3E0D861C88B7}" destId="{0367676C-9678-4B6C-978A-0BFC77C915DA}" srcOrd="6" destOrd="0" presId="urn:microsoft.com/office/officeart/2005/8/layout/orgChart1"/>
    <dgm:cxn modelId="{633BF00E-865C-4437-A8DF-4C32418FB9DF}" type="presParOf" srcId="{1D7C80EA-D92D-42D6-AF1E-3E0D861C88B7}" destId="{595AFC92-5CBC-4D8C-81A6-B9F4B7A07938}" srcOrd="7" destOrd="0" presId="urn:microsoft.com/office/officeart/2005/8/layout/orgChart1"/>
    <dgm:cxn modelId="{146C9811-17A2-402D-979A-807656E10972}" type="presParOf" srcId="{595AFC92-5CBC-4D8C-81A6-B9F4B7A07938}" destId="{04F4D758-AAE2-46AD-963C-576174BC2240}" srcOrd="0" destOrd="0" presId="urn:microsoft.com/office/officeart/2005/8/layout/orgChart1"/>
    <dgm:cxn modelId="{EA628058-0022-4740-AAAB-F8C7AE504C15}" type="presParOf" srcId="{04F4D758-AAE2-46AD-963C-576174BC2240}" destId="{8EAA601A-934E-420D-9AE4-E8E79CEB124F}" srcOrd="0" destOrd="0" presId="urn:microsoft.com/office/officeart/2005/8/layout/orgChart1"/>
    <dgm:cxn modelId="{307AD8F1-14D5-487F-965C-1C7936155482}" type="presParOf" srcId="{04F4D758-AAE2-46AD-963C-576174BC2240}" destId="{D782F720-844D-4F61-8831-AAE6725313B5}" srcOrd="1" destOrd="0" presId="urn:microsoft.com/office/officeart/2005/8/layout/orgChart1"/>
    <dgm:cxn modelId="{962C4508-6DEB-4322-A4F5-FB3952935207}" type="presParOf" srcId="{595AFC92-5CBC-4D8C-81A6-B9F4B7A07938}" destId="{3785D20B-3464-42A2-A6F3-B99F0C7F9763}" srcOrd="1" destOrd="0" presId="urn:microsoft.com/office/officeart/2005/8/layout/orgChart1"/>
    <dgm:cxn modelId="{B061FFEE-4641-4A45-A71D-3D1BB349A2A8}" type="presParOf" srcId="{595AFC92-5CBC-4D8C-81A6-B9F4B7A07938}" destId="{A7DF0876-2F82-408D-9F25-F5688B8A7B1A}" srcOrd="2" destOrd="0" presId="urn:microsoft.com/office/officeart/2005/8/layout/orgChart1"/>
    <dgm:cxn modelId="{BB18CC15-F967-4A8D-87ED-2C25FBC5E2A8}" type="presParOf" srcId="{7CF19C6B-775C-481F-B6E5-64670DE301FF}" destId="{758D0EED-A34A-4D80-8DF2-799277F5620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198BC0-3994-4F9A-97BF-D169B5BD1488}" type="doc">
      <dgm:prSet loTypeId="urn:microsoft.com/office/officeart/2008/layout/VerticalCurvedList" loCatId="list" qsTypeId="urn:microsoft.com/office/officeart/2005/8/quickstyle/simple3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14B8F998-0A96-43DE-810C-EC078098BC79}">
      <dgm:prSet/>
      <dgm:spPr/>
      <dgm:t>
        <a:bodyPr/>
        <a:lstStyle/>
        <a:p>
          <a:pPr algn="l" rtl="0"/>
          <a:r>
            <a:rPr lang="en-US" dirty="0"/>
            <a:t>Death</a:t>
          </a:r>
          <a:endParaRPr lang="fa-IR" dirty="0"/>
        </a:p>
      </dgm:t>
    </dgm:pt>
    <dgm:pt modelId="{BD350027-49AB-415A-8575-A6FF932ACAE8}" type="parTrans" cxnId="{A319F1D8-6445-452E-AB44-80BC4DC1C426}">
      <dgm:prSet/>
      <dgm:spPr/>
      <dgm:t>
        <a:bodyPr/>
        <a:lstStyle/>
        <a:p>
          <a:pPr algn="l"/>
          <a:endParaRPr lang="en-US"/>
        </a:p>
      </dgm:t>
    </dgm:pt>
    <dgm:pt modelId="{DF1CD14A-800A-46B9-ACAC-60B9552AF849}" type="sibTrans" cxnId="{A319F1D8-6445-452E-AB44-80BC4DC1C426}">
      <dgm:prSet/>
      <dgm:spPr/>
      <dgm:t>
        <a:bodyPr/>
        <a:lstStyle/>
        <a:p>
          <a:pPr algn="l"/>
          <a:endParaRPr lang="en-US"/>
        </a:p>
      </dgm:t>
    </dgm:pt>
    <dgm:pt modelId="{A5AD049F-81E7-4A73-9696-1613C9E15612}">
      <dgm:prSet/>
      <dgm:spPr/>
      <dgm:t>
        <a:bodyPr/>
        <a:lstStyle/>
        <a:p>
          <a:pPr algn="l" rtl="0"/>
          <a:r>
            <a:rPr lang="en-US"/>
            <a:t>Dependency </a:t>
          </a:r>
          <a:endParaRPr lang="fa-IR"/>
        </a:p>
      </dgm:t>
    </dgm:pt>
    <dgm:pt modelId="{1FEA851D-95E7-4AAE-9786-D4B95419216F}" type="parTrans" cxnId="{3975436A-C430-4720-A8FD-7078FD760E8B}">
      <dgm:prSet/>
      <dgm:spPr/>
      <dgm:t>
        <a:bodyPr/>
        <a:lstStyle/>
        <a:p>
          <a:pPr algn="l"/>
          <a:endParaRPr lang="en-US"/>
        </a:p>
      </dgm:t>
    </dgm:pt>
    <dgm:pt modelId="{EF3BC5F1-D9A9-44C7-AA87-C2F7C3A9CB79}" type="sibTrans" cxnId="{3975436A-C430-4720-A8FD-7078FD760E8B}">
      <dgm:prSet/>
      <dgm:spPr/>
      <dgm:t>
        <a:bodyPr/>
        <a:lstStyle/>
        <a:p>
          <a:pPr algn="l"/>
          <a:endParaRPr lang="en-US"/>
        </a:p>
      </dgm:t>
    </dgm:pt>
    <dgm:pt modelId="{456CB61F-6A03-42F9-AC55-C28861808EF0}">
      <dgm:prSet/>
      <dgm:spPr/>
      <dgm:t>
        <a:bodyPr/>
        <a:lstStyle/>
        <a:p>
          <a:pPr algn="l" rtl="0"/>
          <a:r>
            <a:rPr lang="en-US"/>
            <a:t>Disfigurement</a:t>
          </a:r>
          <a:endParaRPr lang="fa-IR"/>
        </a:p>
      </dgm:t>
    </dgm:pt>
    <dgm:pt modelId="{F583D34F-3BFC-4F05-BF92-DF6D03FEC0A8}" type="parTrans" cxnId="{64B76F44-DE04-4092-94F5-FE1DFD354F6A}">
      <dgm:prSet/>
      <dgm:spPr/>
      <dgm:t>
        <a:bodyPr/>
        <a:lstStyle/>
        <a:p>
          <a:pPr algn="l"/>
          <a:endParaRPr lang="en-US"/>
        </a:p>
      </dgm:t>
    </dgm:pt>
    <dgm:pt modelId="{EB6D32CA-CAFB-4421-8468-486A400F3127}" type="sibTrans" cxnId="{64B76F44-DE04-4092-94F5-FE1DFD354F6A}">
      <dgm:prSet/>
      <dgm:spPr/>
      <dgm:t>
        <a:bodyPr/>
        <a:lstStyle/>
        <a:p>
          <a:pPr algn="l"/>
          <a:endParaRPr lang="en-US"/>
        </a:p>
      </dgm:t>
    </dgm:pt>
    <dgm:pt modelId="{908D293D-A9BF-498D-B567-87C359FA2730}">
      <dgm:prSet/>
      <dgm:spPr/>
      <dgm:t>
        <a:bodyPr/>
        <a:lstStyle/>
        <a:p>
          <a:pPr algn="l" rtl="0"/>
          <a:r>
            <a:rPr lang="en-US"/>
            <a:t>Disability and abandonment</a:t>
          </a:r>
          <a:endParaRPr lang="fa-IR"/>
        </a:p>
      </dgm:t>
    </dgm:pt>
    <dgm:pt modelId="{0D0DFBB2-B5C2-4016-B931-02BCBF0B142F}" type="parTrans" cxnId="{31FA3BA4-E3C8-4231-BAE1-931E09504C2E}">
      <dgm:prSet/>
      <dgm:spPr/>
      <dgm:t>
        <a:bodyPr/>
        <a:lstStyle/>
        <a:p>
          <a:pPr algn="l"/>
          <a:endParaRPr lang="en-US"/>
        </a:p>
      </dgm:t>
    </dgm:pt>
    <dgm:pt modelId="{EDAF821A-4451-4317-ABC0-B19555D70A69}" type="sibTrans" cxnId="{31FA3BA4-E3C8-4231-BAE1-931E09504C2E}">
      <dgm:prSet/>
      <dgm:spPr/>
      <dgm:t>
        <a:bodyPr/>
        <a:lstStyle/>
        <a:p>
          <a:pPr algn="l"/>
          <a:endParaRPr lang="en-US"/>
        </a:p>
      </dgm:t>
    </dgm:pt>
    <dgm:pt modelId="{A759C3BC-824B-41BD-8052-AFBB47714963}">
      <dgm:prSet/>
      <dgm:spPr/>
      <dgm:t>
        <a:bodyPr/>
        <a:lstStyle/>
        <a:p>
          <a:pPr algn="l" rtl="0"/>
          <a:r>
            <a:rPr lang="en-US"/>
            <a:t>Disruptions in relationships </a:t>
          </a:r>
          <a:endParaRPr lang="fa-IR"/>
        </a:p>
      </dgm:t>
    </dgm:pt>
    <dgm:pt modelId="{7BA58A28-563F-4F3F-9DFB-0D1F88596462}" type="parTrans" cxnId="{6024FA8F-722C-4EC2-BE4D-C5999455A051}">
      <dgm:prSet/>
      <dgm:spPr/>
      <dgm:t>
        <a:bodyPr/>
        <a:lstStyle/>
        <a:p>
          <a:pPr algn="l"/>
          <a:endParaRPr lang="en-US"/>
        </a:p>
      </dgm:t>
    </dgm:pt>
    <dgm:pt modelId="{63E6C540-B001-4910-9F8C-682AF9917F48}" type="sibTrans" cxnId="{6024FA8F-722C-4EC2-BE4D-C5999455A051}">
      <dgm:prSet/>
      <dgm:spPr/>
      <dgm:t>
        <a:bodyPr/>
        <a:lstStyle/>
        <a:p>
          <a:pPr algn="l"/>
          <a:endParaRPr lang="en-US"/>
        </a:p>
      </dgm:t>
    </dgm:pt>
    <dgm:pt modelId="{3A989AC3-6E66-4DA5-A5DF-39BAB5EABA85}">
      <dgm:prSet/>
      <dgm:spPr/>
      <dgm:t>
        <a:bodyPr/>
        <a:lstStyle/>
        <a:p>
          <a:pPr algn="l" rtl="0"/>
          <a:r>
            <a:rPr lang="en-US"/>
            <a:t>Disruptions in role functioning</a:t>
          </a:r>
          <a:endParaRPr lang="fa-IR"/>
        </a:p>
      </dgm:t>
    </dgm:pt>
    <dgm:pt modelId="{BE7F7481-DB78-43DD-BFD5-DC33475C30FF}" type="parTrans" cxnId="{9CC3F5DA-367B-47B0-92A1-260BB68AD35F}">
      <dgm:prSet/>
      <dgm:spPr/>
      <dgm:t>
        <a:bodyPr/>
        <a:lstStyle/>
        <a:p>
          <a:pPr algn="l"/>
          <a:endParaRPr lang="en-US"/>
        </a:p>
      </dgm:t>
    </dgm:pt>
    <dgm:pt modelId="{ADDDBE15-543C-4A0D-9318-12030D1DF8AA}" type="sibTrans" cxnId="{9CC3F5DA-367B-47B0-92A1-260BB68AD35F}">
      <dgm:prSet/>
      <dgm:spPr/>
      <dgm:t>
        <a:bodyPr/>
        <a:lstStyle/>
        <a:p>
          <a:pPr algn="l"/>
          <a:endParaRPr lang="en-US"/>
        </a:p>
      </dgm:t>
    </dgm:pt>
    <dgm:pt modelId="{F4CABD17-AD90-4761-AC1D-445FC448BC13}">
      <dgm:prSet/>
      <dgm:spPr/>
      <dgm:t>
        <a:bodyPr/>
        <a:lstStyle/>
        <a:p>
          <a:pPr algn="l" rtl="0"/>
          <a:r>
            <a:rPr lang="en-US"/>
            <a:t>Disruptions in financial status</a:t>
          </a:r>
          <a:endParaRPr lang="fa-IR"/>
        </a:p>
      </dgm:t>
    </dgm:pt>
    <dgm:pt modelId="{D7D7F34C-7A3B-46EE-97DC-3B70BF23D893}" type="parTrans" cxnId="{F64A604D-FFB6-4D86-95B9-9CFBC37191D8}">
      <dgm:prSet/>
      <dgm:spPr/>
      <dgm:t>
        <a:bodyPr/>
        <a:lstStyle/>
        <a:p>
          <a:pPr algn="l"/>
          <a:endParaRPr lang="en-US"/>
        </a:p>
      </dgm:t>
    </dgm:pt>
    <dgm:pt modelId="{541F5C82-B5BD-4E81-9842-16715F78D278}" type="sibTrans" cxnId="{F64A604D-FFB6-4D86-95B9-9CFBC37191D8}">
      <dgm:prSet/>
      <dgm:spPr/>
      <dgm:t>
        <a:bodyPr/>
        <a:lstStyle/>
        <a:p>
          <a:pPr algn="l"/>
          <a:endParaRPr lang="en-US"/>
        </a:p>
      </dgm:t>
    </dgm:pt>
    <dgm:pt modelId="{1DD45861-F792-420B-AA07-A58F981554AB}" type="pres">
      <dgm:prSet presAssocID="{F1198BC0-3994-4F9A-97BF-D169B5BD1488}" presName="Name0" presStyleCnt="0">
        <dgm:presLayoutVars>
          <dgm:chMax val="7"/>
          <dgm:chPref val="7"/>
          <dgm:dir/>
        </dgm:presLayoutVars>
      </dgm:prSet>
      <dgm:spPr/>
    </dgm:pt>
    <dgm:pt modelId="{05257B77-0671-4629-AD89-E4687BDF13AC}" type="pres">
      <dgm:prSet presAssocID="{F1198BC0-3994-4F9A-97BF-D169B5BD1488}" presName="Name1" presStyleCnt="0"/>
      <dgm:spPr/>
    </dgm:pt>
    <dgm:pt modelId="{B7ED61DB-1B83-48F8-898A-634A29A0C1AC}" type="pres">
      <dgm:prSet presAssocID="{F1198BC0-3994-4F9A-97BF-D169B5BD1488}" presName="cycle" presStyleCnt="0"/>
      <dgm:spPr/>
    </dgm:pt>
    <dgm:pt modelId="{8E952C5F-6A5A-413D-B69E-22ACDB9D4734}" type="pres">
      <dgm:prSet presAssocID="{F1198BC0-3994-4F9A-97BF-D169B5BD1488}" presName="srcNode" presStyleLbl="node1" presStyleIdx="0" presStyleCnt="7"/>
      <dgm:spPr/>
    </dgm:pt>
    <dgm:pt modelId="{E2EA33D2-74A0-47A8-B624-1BE13338D0BD}" type="pres">
      <dgm:prSet presAssocID="{F1198BC0-3994-4F9A-97BF-D169B5BD1488}" presName="conn" presStyleLbl="parChTrans1D2" presStyleIdx="0" presStyleCnt="1"/>
      <dgm:spPr/>
    </dgm:pt>
    <dgm:pt modelId="{FDAA518B-277E-40A4-9168-E4B4DF756B0A}" type="pres">
      <dgm:prSet presAssocID="{F1198BC0-3994-4F9A-97BF-D169B5BD1488}" presName="extraNode" presStyleLbl="node1" presStyleIdx="0" presStyleCnt="7"/>
      <dgm:spPr/>
    </dgm:pt>
    <dgm:pt modelId="{0E097A2A-27B6-4440-8889-0B50AB64EE18}" type="pres">
      <dgm:prSet presAssocID="{F1198BC0-3994-4F9A-97BF-D169B5BD1488}" presName="dstNode" presStyleLbl="node1" presStyleIdx="0" presStyleCnt="7"/>
      <dgm:spPr/>
    </dgm:pt>
    <dgm:pt modelId="{F04CA323-4820-41C5-AB7C-453D0FA7AEBD}" type="pres">
      <dgm:prSet presAssocID="{14B8F998-0A96-43DE-810C-EC078098BC79}" presName="text_1" presStyleLbl="node1" presStyleIdx="0" presStyleCnt="7">
        <dgm:presLayoutVars>
          <dgm:bulletEnabled val="1"/>
        </dgm:presLayoutVars>
      </dgm:prSet>
      <dgm:spPr/>
    </dgm:pt>
    <dgm:pt modelId="{C3D2BBB9-39AE-4950-8EB5-9290E85E7EA1}" type="pres">
      <dgm:prSet presAssocID="{14B8F998-0A96-43DE-810C-EC078098BC79}" presName="accent_1" presStyleCnt="0"/>
      <dgm:spPr/>
    </dgm:pt>
    <dgm:pt modelId="{E773951C-9D74-4069-9CF2-E13A9F7CF66A}" type="pres">
      <dgm:prSet presAssocID="{14B8F998-0A96-43DE-810C-EC078098BC79}" presName="accentRepeatNode" presStyleLbl="solidFgAcc1" presStyleIdx="0" presStyleCnt="7"/>
      <dgm:spPr/>
    </dgm:pt>
    <dgm:pt modelId="{4F7144D2-AE8E-4B66-9458-E79439D8EB8D}" type="pres">
      <dgm:prSet presAssocID="{A5AD049F-81E7-4A73-9696-1613C9E15612}" presName="text_2" presStyleLbl="node1" presStyleIdx="1" presStyleCnt="7">
        <dgm:presLayoutVars>
          <dgm:bulletEnabled val="1"/>
        </dgm:presLayoutVars>
      </dgm:prSet>
      <dgm:spPr/>
    </dgm:pt>
    <dgm:pt modelId="{A13CB1A8-937D-4FA6-97AD-BA58BF033EE1}" type="pres">
      <dgm:prSet presAssocID="{A5AD049F-81E7-4A73-9696-1613C9E15612}" presName="accent_2" presStyleCnt="0"/>
      <dgm:spPr/>
    </dgm:pt>
    <dgm:pt modelId="{7F19F9B2-DEBC-4436-BC80-B492DC5CDECE}" type="pres">
      <dgm:prSet presAssocID="{A5AD049F-81E7-4A73-9696-1613C9E15612}" presName="accentRepeatNode" presStyleLbl="solidFgAcc1" presStyleIdx="1" presStyleCnt="7"/>
      <dgm:spPr/>
    </dgm:pt>
    <dgm:pt modelId="{DC99F6E7-31F9-45E6-8F8F-67CA039CF81F}" type="pres">
      <dgm:prSet presAssocID="{456CB61F-6A03-42F9-AC55-C28861808EF0}" presName="text_3" presStyleLbl="node1" presStyleIdx="2" presStyleCnt="7">
        <dgm:presLayoutVars>
          <dgm:bulletEnabled val="1"/>
        </dgm:presLayoutVars>
      </dgm:prSet>
      <dgm:spPr/>
    </dgm:pt>
    <dgm:pt modelId="{21BE201E-BA55-4E1B-86F5-1325DD10BBC0}" type="pres">
      <dgm:prSet presAssocID="{456CB61F-6A03-42F9-AC55-C28861808EF0}" presName="accent_3" presStyleCnt="0"/>
      <dgm:spPr/>
    </dgm:pt>
    <dgm:pt modelId="{CBE2DF99-FB5E-443A-BBC7-6825385BC38A}" type="pres">
      <dgm:prSet presAssocID="{456CB61F-6A03-42F9-AC55-C28861808EF0}" presName="accentRepeatNode" presStyleLbl="solidFgAcc1" presStyleIdx="2" presStyleCnt="7"/>
      <dgm:spPr/>
    </dgm:pt>
    <dgm:pt modelId="{31B4B43B-E6B2-4EBD-A7F5-7F86AC90A34C}" type="pres">
      <dgm:prSet presAssocID="{908D293D-A9BF-498D-B567-87C359FA2730}" presName="text_4" presStyleLbl="node1" presStyleIdx="3" presStyleCnt="7">
        <dgm:presLayoutVars>
          <dgm:bulletEnabled val="1"/>
        </dgm:presLayoutVars>
      </dgm:prSet>
      <dgm:spPr/>
    </dgm:pt>
    <dgm:pt modelId="{90080065-D456-4839-859A-711B5130F456}" type="pres">
      <dgm:prSet presAssocID="{908D293D-A9BF-498D-B567-87C359FA2730}" presName="accent_4" presStyleCnt="0"/>
      <dgm:spPr/>
    </dgm:pt>
    <dgm:pt modelId="{85D361DA-D63F-4BB6-A69A-A84B6CD12B09}" type="pres">
      <dgm:prSet presAssocID="{908D293D-A9BF-498D-B567-87C359FA2730}" presName="accentRepeatNode" presStyleLbl="solidFgAcc1" presStyleIdx="3" presStyleCnt="7"/>
      <dgm:spPr/>
    </dgm:pt>
    <dgm:pt modelId="{204A0A86-E6C9-44B4-BA83-E6E298C6C34F}" type="pres">
      <dgm:prSet presAssocID="{A759C3BC-824B-41BD-8052-AFBB47714963}" presName="text_5" presStyleLbl="node1" presStyleIdx="4" presStyleCnt="7">
        <dgm:presLayoutVars>
          <dgm:bulletEnabled val="1"/>
        </dgm:presLayoutVars>
      </dgm:prSet>
      <dgm:spPr/>
    </dgm:pt>
    <dgm:pt modelId="{81AA1719-7C29-4C0E-BB2D-C2A8706A3F0C}" type="pres">
      <dgm:prSet presAssocID="{A759C3BC-824B-41BD-8052-AFBB47714963}" presName="accent_5" presStyleCnt="0"/>
      <dgm:spPr/>
    </dgm:pt>
    <dgm:pt modelId="{E0CE376F-DB26-4248-945A-1D35E24DF7F9}" type="pres">
      <dgm:prSet presAssocID="{A759C3BC-824B-41BD-8052-AFBB47714963}" presName="accentRepeatNode" presStyleLbl="solidFgAcc1" presStyleIdx="4" presStyleCnt="7"/>
      <dgm:spPr/>
    </dgm:pt>
    <dgm:pt modelId="{34DC76CC-3173-43A8-83A8-C5A42A528A27}" type="pres">
      <dgm:prSet presAssocID="{3A989AC3-6E66-4DA5-A5DF-39BAB5EABA85}" presName="text_6" presStyleLbl="node1" presStyleIdx="5" presStyleCnt="7">
        <dgm:presLayoutVars>
          <dgm:bulletEnabled val="1"/>
        </dgm:presLayoutVars>
      </dgm:prSet>
      <dgm:spPr/>
    </dgm:pt>
    <dgm:pt modelId="{2E5B7F28-F128-4F8C-9C5B-ECBAF598F9B0}" type="pres">
      <dgm:prSet presAssocID="{3A989AC3-6E66-4DA5-A5DF-39BAB5EABA85}" presName="accent_6" presStyleCnt="0"/>
      <dgm:spPr/>
    </dgm:pt>
    <dgm:pt modelId="{438CC152-3704-43C3-9D89-DE8E48884827}" type="pres">
      <dgm:prSet presAssocID="{3A989AC3-6E66-4DA5-A5DF-39BAB5EABA85}" presName="accentRepeatNode" presStyleLbl="solidFgAcc1" presStyleIdx="5" presStyleCnt="7"/>
      <dgm:spPr/>
    </dgm:pt>
    <dgm:pt modelId="{2C78077B-9384-4B6B-AB75-203E8E36E1E3}" type="pres">
      <dgm:prSet presAssocID="{F4CABD17-AD90-4761-AC1D-445FC448BC13}" presName="text_7" presStyleLbl="node1" presStyleIdx="6" presStyleCnt="7">
        <dgm:presLayoutVars>
          <dgm:bulletEnabled val="1"/>
        </dgm:presLayoutVars>
      </dgm:prSet>
      <dgm:spPr/>
    </dgm:pt>
    <dgm:pt modelId="{789DA3B9-E0D9-422F-B1CB-7313558D71B2}" type="pres">
      <dgm:prSet presAssocID="{F4CABD17-AD90-4761-AC1D-445FC448BC13}" presName="accent_7" presStyleCnt="0"/>
      <dgm:spPr/>
    </dgm:pt>
    <dgm:pt modelId="{2681E1AD-7F0A-43B4-8E44-67939EE7CE24}" type="pres">
      <dgm:prSet presAssocID="{F4CABD17-AD90-4761-AC1D-445FC448BC13}" presName="accentRepeatNode" presStyleLbl="solidFgAcc1" presStyleIdx="6" presStyleCnt="7"/>
      <dgm:spPr/>
    </dgm:pt>
  </dgm:ptLst>
  <dgm:cxnLst>
    <dgm:cxn modelId="{ACC70202-92CE-466C-B327-E5CDB866CF7D}" type="presOf" srcId="{3A989AC3-6E66-4DA5-A5DF-39BAB5EABA85}" destId="{34DC76CC-3173-43A8-83A8-C5A42A528A27}" srcOrd="0" destOrd="0" presId="urn:microsoft.com/office/officeart/2008/layout/VerticalCurvedList"/>
    <dgm:cxn modelId="{E8E38526-3C9E-465D-BAA3-8883389CED84}" type="presOf" srcId="{DF1CD14A-800A-46B9-ACAC-60B9552AF849}" destId="{E2EA33D2-74A0-47A8-B624-1BE13338D0BD}" srcOrd="0" destOrd="0" presId="urn:microsoft.com/office/officeart/2008/layout/VerticalCurvedList"/>
    <dgm:cxn modelId="{64B76F44-DE04-4092-94F5-FE1DFD354F6A}" srcId="{F1198BC0-3994-4F9A-97BF-D169B5BD1488}" destId="{456CB61F-6A03-42F9-AC55-C28861808EF0}" srcOrd="2" destOrd="0" parTransId="{F583D34F-3BFC-4F05-BF92-DF6D03FEC0A8}" sibTransId="{EB6D32CA-CAFB-4421-8468-486A400F3127}"/>
    <dgm:cxn modelId="{157A9464-634D-4003-A7B9-6E3AD26745BB}" type="presOf" srcId="{A759C3BC-824B-41BD-8052-AFBB47714963}" destId="{204A0A86-E6C9-44B4-BA83-E6E298C6C34F}" srcOrd="0" destOrd="0" presId="urn:microsoft.com/office/officeart/2008/layout/VerticalCurvedList"/>
    <dgm:cxn modelId="{36B3F268-DB69-46AB-B356-C636F37250FB}" type="presOf" srcId="{F4CABD17-AD90-4761-AC1D-445FC448BC13}" destId="{2C78077B-9384-4B6B-AB75-203E8E36E1E3}" srcOrd="0" destOrd="0" presId="urn:microsoft.com/office/officeart/2008/layout/VerticalCurvedList"/>
    <dgm:cxn modelId="{3975436A-C430-4720-A8FD-7078FD760E8B}" srcId="{F1198BC0-3994-4F9A-97BF-D169B5BD1488}" destId="{A5AD049F-81E7-4A73-9696-1613C9E15612}" srcOrd="1" destOrd="0" parTransId="{1FEA851D-95E7-4AAE-9786-D4B95419216F}" sibTransId="{EF3BC5F1-D9A9-44C7-AA87-C2F7C3A9CB79}"/>
    <dgm:cxn modelId="{F64A604D-FFB6-4D86-95B9-9CFBC37191D8}" srcId="{F1198BC0-3994-4F9A-97BF-D169B5BD1488}" destId="{F4CABD17-AD90-4761-AC1D-445FC448BC13}" srcOrd="6" destOrd="0" parTransId="{D7D7F34C-7A3B-46EE-97DC-3B70BF23D893}" sibTransId="{541F5C82-B5BD-4E81-9842-16715F78D278}"/>
    <dgm:cxn modelId="{EF108D52-1AA8-4818-B68D-1B41E5E10A60}" type="presOf" srcId="{A5AD049F-81E7-4A73-9696-1613C9E15612}" destId="{4F7144D2-AE8E-4B66-9458-E79439D8EB8D}" srcOrd="0" destOrd="0" presId="urn:microsoft.com/office/officeart/2008/layout/VerticalCurvedList"/>
    <dgm:cxn modelId="{12B52E7E-BAA8-48DB-A2A7-800EEC259E34}" type="presOf" srcId="{908D293D-A9BF-498D-B567-87C359FA2730}" destId="{31B4B43B-E6B2-4EBD-A7F5-7F86AC90A34C}" srcOrd="0" destOrd="0" presId="urn:microsoft.com/office/officeart/2008/layout/VerticalCurvedList"/>
    <dgm:cxn modelId="{6024FA8F-722C-4EC2-BE4D-C5999455A051}" srcId="{F1198BC0-3994-4F9A-97BF-D169B5BD1488}" destId="{A759C3BC-824B-41BD-8052-AFBB47714963}" srcOrd="4" destOrd="0" parTransId="{7BA58A28-563F-4F3F-9DFB-0D1F88596462}" sibTransId="{63E6C540-B001-4910-9F8C-682AF9917F48}"/>
    <dgm:cxn modelId="{31FA3BA4-E3C8-4231-BAE1-931E09504C2E}" srcId="{F1198BC0-3994-4F9A-97BF-D169B5BD1488}" destId="{908D293D-A9BF-498D-B567-87C359FA2730}" srcOrd="3" destOrd="0" parTransId="{0D0DFBB2-B5C2-4016-B931-02BCBF0B142F}" sibTransId="{EDAF821A-4451-4317-ABC0-B19555D70A69}"/>
    <dgm:cxn modelId="{A8494CA5-847C-4F38-B6E0-BA81AA20983A}" type="presOf" srcId="{14B8F998-0A96-43DE-810C-EC078098BC79}" destId="{F04CA323-4820-41C5-AB7C-453D0FA7AEBD}" srcOrd="0" destOrd="0" presId="urn:microsoft.com/office/officeart/2008/layout/VerticalCurvedList"/>
    <dgm:cxn modelId="{A319F1D8-6445-452E-AB44-80BC4DC1C426}" srcId="{F1198BC0-3994-4F9A-97BF-D169B5BD1488}" destId="{14B8F998-0A96-43DE-810C-EC078098BC79}" srcOrd="0" destOrd="0" parTransId="{BD350027-49AB-415A-8575-A6FF932ACAE8}" sibTransId="{DF1CD14A-800A-46B9-ACAC-60B9552AF849}"/>
    <dgm:cxn modelId="{9CC3F5DA-367B-47B0-92A1-260BB68AD35F}" srcId="{F1198BC0-3994-4F9A-97BF-D169B5BD1488}" destId="{3A989AC3-6E66-4DA5-A5DF-39BAB5EABA85}" srcOrd="5" destOrd="0" parTransId="{BE7F7481-DB78-43DD-BFD5-DC33475C30FF}" sibTransId="{ADDDBE15-543C-4A0D-9318-12030D1DF8AA}"/>
    <dgm:cxn modelId="{EEDF10F9-0CE1-44D1-8A33-40BB3BC3E7D0}" type="presOf" srcId="{456CB61F-6A03-42F9-AC55-C28861808EF0}" destId="{DC99F6E7-31F9-45E6-8F8F-67CA039CF81F}" srcOrd="0" destOrd="0" presId="urn:microsoft.com/office/officeart/2008/layout/VerticalCurvedList"/>
    <dgm:cxn modelId="{0AF358FD-3B6E-4B02-8A0F-20B79DD29ACB}" type="presOf" srcId="{F1198BC0-3994-4F9A-97BF-D169B5BD1488}" destId="{1DD45861-F792-420B-AA07-A58F981554AB}" srcOrd="0" destOrd="0" presId="urn:microsoft.com/office/officeart/2008/layout/VerticalCurvedList"/>
    <dgm:cxn modelId="{B73A7A59-BD50-4977-8400-179D95725384}" type="presParOf" srcId="{1DD45861-F792-420B-AA07-A58F981554AB}" destId="{05257B77-0671-4629-AD89-E4687BDF13AC}" srcOrd="0" destOrd="0" presId="urn:microsoft.com/office/officeart/2008/layout/VerticalCurvedList"/>
    <dgm:cxn modelId="{3E6B834D-B827-4F0B-9FB2-B98AA86FAA4E}" type="presParOf" srcId="{05257B77-0671-4629-AD89-E4687BDF13AC}" destId="{B7ED61DB-1B83-48F8-898A-634A29A0C1AC}" srcOrd="0" destOrd="0" presId="urn:microsoft.com/office/officeart/2008/layout/VerticalCurvedList"/>
    <dgm:cxn modelId="{588B8B60-08BB-46B2-87D6-560A4ED3790F}" type="presParOf" srcId="{B7ED61DB-1B83-48F8-898A-634A29A0C1AC}" destId="{8E952C5F-6A5A-413D-B69E-22ACDB9D4734}" srcOrd="0" destOrd="0" presId="urn:microsoft.com/office/officeart/2008/layout/VerticalCurvedList"/>
    <dgm:cxn modelId="{D70B9CF8-6921-4F71-B87E-9D66C8F7FDE8}" type="presParOf" srcId="{B7ED61DB-1B83-48F8-898A-634A29A0C1AC}" destId="{E2EA33D2-74A0-47A8-B624-1BE13338D0BD}" srcOrd="1" destOrd="0" presId="urn:microsoft.com/office/officeart/2008/layout/VerticalCurvedList"/>
    <dgm:cxn modelId="{937973AC-AD2D-4F76-B369-91F5AA8F6D00}" type="presParOf" srcId="{B7ED61DB-1B83-48F8-898A-634A29A0C1AC}" destId="{FDAA518B-277E-40A4-9168-E4B4DF756B0A}" srcOrd="2" destOrd="0" presId="urn:microsoft.com/office/officeart/2008/layout/VerticalCurvedList"/>
    <dgm:cxn modelId="{669AA04B-B52E-402E-A2B9-BA0DD3EB3BCA}" type="presParOf" srcId="{B7ED61DB-1B83-48F8-898A-634A29A0C1AC}" destId="{0E097A2A-27B6-4440-8889-0B50AB64EE18}" srcOrd="3" destOrd="0" presId="urn:microsoft.com/office/officeart/2008/layout/VerticalCurvedList"/>
    <dgm:cxn modelId="{E98FAEFE-DC7A-401B-B627-6A5D1E125981}" type="presParOf" srcId="{05257B77-0671-4629-AD89-E4687BDF13AC}" destId="{F04CA323-4820-41C5-AB7C-453D0FA7AEBD}" srcOrd="1" destOrd="0" presId="urn:microsoft.com/office/officeart/2008/layout/VerticalCurvedList"/>
    <dgm:cxn modelId="{7CE2CB80-86EB-489D-896E-A6A344EBF0A0}" type="presParOf" srcId="{05257B77-0671-4629-AD89-E4687BDF13AC}" destId="{C3D2BBB9-39AE-4950-8EB5-9290E85E7EA1}" srcOrd="2" destOrd="0" presId="urn:microsoft.com/office/officeart/2008/layout/VerticalCurvedList"/>
    <dgm:cxn modelId="{76E388A5-0D08-4881-BA05-2A1562BD48E9}" type="presParOf" srcId="{C3D2BBB9-39AE-4950-8EB5-9290E85E7EA1}" destId="{E773951C-9D74-4069-9CF2-E13A9F7CF66A}" srcOrd="0" destOrd="0" presId="urn:microsoft.com/office/officeart/2008/layout/VerticalCurvedList"/>
    <dgm:cxn modelId="{917453D1-B4AB-49EC-983D-C261838A2F33}" type="presParOf" srcId="{05257B77-0671-4629-AD89-E4687BDF13AC}" destId="{4F7144D2-AE8E-4B66-9458-E79439D8EB8D}" srcOrd="3" destOrd="0" presId="urn:microsoft.com/office/officeart/2008/layout/VerticalCurvedList"/>
    <dgm:cxn modelId="{B83461A1-E7FA-4062-8BAB-FE6C35E80549}" type="presParOf" srcId="{05257B77-0671-4629-AD89-E4687BDF13AC}" destId="{A13CB1A8-937D-4FA6-97AD-BA58BF033EE1}" srcOrd="4" destOrd="0" presId="urn:microsoft.com/office/officeart/2008/layout/VerticalCurvedList"/>
    <dgm:cxn modelId="{7BBC7736-EDF2-4CE6-B333-908D5174579D}" type="presParOf" srcId="{A13CB1A8-937D-4FA6-97AD-BA58BF033EE1}" destId="{7F19F9B2-DEBC-4436-BC80-B492DC5CDECE}" srcOrd="0" destOrd="0" presId="urn:microsoft.com/office/officeart/2008/layout/VerticalCurvedList"/>
    <dgm:cxn modelId="{ECB6736E-E3C8-4240-98B9-CD8C09A716E7}" type="presParOf" srcId="{05257B77-0671-4629-AD89-E4687BDF13AC}" destId="{DC99F6E7-31F9-45E6-8F8F-67CA039CF81F}" srcOrd="5" destOrd="0" presId="urn:microsoft.com/office/officeart/2008/layout/VerticalCurvedList"/>
    <dgm:cxn modelId="{817EFBBD-C99B-4C0B-94D7-FB4E7586BA05}" type="presParOf" srcId="{05257B77-0671-4629-AD89-E4687BDF13AC}" destId="{21BE201E-BA55-4E1B-86F5-1325DD10BBC0}" srcOrd="6" destOrd="0" presId="urn:microsoft.com/office/officeart/2008/layout/VerticalCurvedList"/>
    <dgm:cxn modelId="{2F473DCB-5248-48DA-90F9-8EC28AC0D501}" type="presParOf" srcId="{21BE201E-BA55-4E1B-86F5-1325DD10BBC0}" destId="{CBE2DF99-FB5E-443A-BBC7-6825385BC38A}" srcOrd="0" destOrd="0" presId="urn:microsoft.com/office/officeart/2008/layout/VerticalCurvedList"/>
    <dgm:cxn modelId="{C528FA8B-EC18-4390-8743-EDF08855658B}" type="presParOf" srcId="{05257B77-0671-4629-AD89-E4687BDF13AC}" destId="{31B4B43B-E6B2-4EBD-A7F5-7F86AC90A34C}" srcOrd="7" destOrd="0" presId="urn:microsoft.com/office/officeart/2008/layout/VerticalCurvedList"/>
    <dgm:cxn modelId="{B7845C9F-4224-4E31-BC0D-2E683AB43825}" type="presParOf" srcId="{05257B77-0671-4629-AD89-E4687BDF13AC}" destId="{90080065-D456-4839-859A-711B5130F456}" srcOrd="8" destOrd="0" presId="urn:microsoft.com/office/officeart/2008/layout/VerticalCurvedList"/>
    <dgm:cxn modelId="{CE87DE30-6309-49F1-BA0C-D0A2AF0F4033}" type="presParOf" srcId="{90080065-D456-4839-859A-711B5130F456}" destId="{85D361DA-D63F-4BB6-A69A-A84B6CD12B09}" srcOrd="0" destOrd="0" presId="urn:microsoft.com/office/officeart/2008/layout/VerticalCurvedList"/>
    <dgm:cxn modelId="{52887137-C2C1-4A37-9362-C9EBA2D39B42}" type="presParOf" srcId="{05257B77-0671-4629-AD89-E4687BDF13AC}" destId="{204A0A86-E6C9-44B4-BA83-E6E298C6C34F}" srcOrd="9" destOrd="0" presId="urn:microsoft.com/office/officeart/2008/layout/VerticalCurvedList"/>
    <dgm:cxn modelId="{48F8E857-0789-449C-8D51-8F2C3AC81D38}" type="presParOf" srcId="{05257B77-0671-4629-AD89-E4687BDF13AC}" destId="{81AA1719-7C29-4C0E-BB2D-C2A8706A3F0C}" srcOrd="10" destOrd="0" presId="urn:microsoft.com/office/officeart/2008/layout/VerticalCurvedList"/>
    <dgm:cxn modelId="{2E308E37-C9BA-4A60-BE49-373D408C6D93}" type="presParOf" srcId="{81AA1719-7C29-4C0E-BB2D-C2A8706A3F0C}" destId="{E0CE376F-DB26-4248-945A-1D35E24DF7F9}" srcOrd="0" destOrd="0" presId="urn:microsoft.com/office/officeart/2008/layout/VerticalCurvedList"/>
    <dgm:cxn modelId="{54834AA2-96E6-4081-A5FF-F795C6ECE3EA}" type="presParOf" srcId="{05257B77-0671-4629-AD89-E4687BDF13AC}" destId="{34DC76CC-3173-43A8-83A8-C5A42A528A27}" srcOrd="11" destOrd="0" presId="urn:microsoft.com/office/officeart/2008/layout/VerticalCurvedList"/>
    <dgm:cxn modelId="{8157079D-41AF-436E-9BFD-B22B5661349E}" type="presParOf" srcId="{05257B77-0671-4629-AD89-E4687BDF13AC}" destId="{2E5B7F28-F128-4F8C-9C5B-ECBAF598F9B0}" srcOrd="12" destOrd="0" presId="urn:microsoft.com/office/officeart/2008/layout/VerticalCurvedList"/>
    <dgm:cxn modelId="{BD389AA3-09F1-41A2-BBC7-318BD7BFFAA4}" type="presParOf" srcId="{2E5B7F28-F128-4F8C-9C5B-ECBAF598F9B0}" destId="{438CC152-3704-43C3-9D89-DE8E48884827}" srcOrd="0" destOrd="0" presId="urn:microsoft.com/office/officeart/2008/layout/VerticalCurvedList"/>
    <dgm:cxn modelId="{1A3928BD-93D2-46A7-9322-0B40813DAC96}" type="presParOf" srcId="{05257B77-0671-4629-AD89-E4687BDF13AC}" destId="{2C78077B-9384-4B6B-AB75-203E8E36E1E3}" srcOrd="13" destOrd="0" presId="urn:microsoft.com/office/officeart/2008/layout/VerticalCurvedList"/>
    <dgm:cxn modelId="{5F80FFF1-8A85-4DB4-B3D1-1931FB0A9499}" type="presParOf" srcId="{05257B77-0671-4629-AD89-E4687BDF13AC}" destId="{789DA3B9-E0D9-422F-B1CB-7313558D71B2}" srcOrd="14" destOrd="0" presId="urn:microsoft.com/office/officeart/2008/layout/VerticalCurvedList"/>
    <dgm:cxn modelId="{13BC3B8E-142D-4659-8374-382A13FB00A8}" type="presParOf" srcId="{789DA3B9-E0D9-422F-B1CB-7313558D71B2}" destId="{2681E1AD-7F0A-43B4-8E44-67939EE7CE2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3A4C6B-A7BF-4615-B7C7-04415BDC5547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425DEE3F-B65B-44BB-A26F-6E1AD73F5C8E}">
      <dgm:prSet/>
      <dgm:spPr/>
      <dgm:t>
        <a:bodyPr/>
        <a:lstStyle/>
        <a:p>
          <a:pPr rtl="0"/>
          <a:r>
            <a:rPr lang="en-US" b="1" dirty="0">
              <a:cs typeface="+mn-cs"/>
            </a:rPr>
            <a:t>Understanding of illness, Treatments and Services </a:t>
          </a:r>
          <a:endParaRPr lang="fa-IR" dirty="0">
            <a:cs typeface="+mn-cs"/>
          </a:endParaRPr>
        </a:p>
      </dgm:t>
    </dgm:pt>
    <dgm:pt modelId="{7D101341-DD01-44E5-B01F-7665E52E2992}" type="parTrans" cxnId="{BBE263BA-A3BD-4BCD-9710-436496336941}">
      <dgm:prSet/>
      <dgm:spPr/>
      <dgm:t>
        <a:bodyPr/>
        <a:lstStyle/>
        <a:p>
          <a:endParaRPr lang="en-US"/>
        </a:p>
      </dgm:t>
    </dgm:pt>
    <dgm:pt modelId="{8E7032CF-ED31-46E2-B397-EA7A6B3D9703}" type="sibTrans" cxnId="{BBE263BA-A3BD-4BCD-9710-436496336941}">
      <dgm:prSet/>
      <dgm:spPr/>
      <dgm:t>
        <a:bodyPr/>
        <a:lstStyle/>
        <a:p>
          <a:endParaRPr lang="en-US"/>
        </a:p>
      </dgm:t>
    </dgm:pt>
    <dgm:pt modelId="{80486A7E-BC34-49C2-91A7-751B8CBEE72A}">
      <dgm:prSet/>
      <dgm:spPr/>
      <dgm:t>
        <a:bodyPr/>
        <a:lstStyle/>
        <a:p>
          <a:pPr rtl="0"/>
          <a:r>
            <a:rPr lang="en-US" dirty="0">
              <a:cs typeface="+mn-cs"/>
            </a:rPr>
            <a:t>What is going on? What should I do now?  </a:t>
          </a:r>
          <a:endParaRPr lang="fa-IR" dirty="0">
            <a:cs typeface="+mn-cs"/>
          </a:endParaRPr>
        </a:p>
      </dgm:t>
    </dgm:pt>
    <dgm:pt modelId="{530A9CF6-D37A-4D57-B75A-70884A643E4A}" type="parTrans" cxnId="{B2636DFA-F8B9-4CC7-BEEB-A61484B1771D}">
      <dgm:prSet/>
      <dgm:spPr/>
      <dgm:t>
        <a:bodyPr/>
        <a:lstStyle/>
        <a:p>
          <a:endParaRPr lang="en-US"/>
        </a:p>
      </dgm:t>
    </dgm:pt>
    <dgm:pt modelId="{C9745B4A-DA31-4A79-81FE-71455E64C0B7}" type="sibTrans" cxnId="{B2636DFA-F8B9-4CC7-BEEB-A61484B1771D}">
      <dgm:prSet/>
      <dgm:spPr/>
      <dgm:t>
        <a:bodyPr/>
        <a:lstStyle/>
        <a:p>
          <a:endParaRPr lang="en-US"/>
        </a:p>
      </dgm:t>
    </dgm:pt>
    <dgm:pt modelId="{AB730D32-2A00-4925-8744-EE2C2069675F}">
      <dgm:prSet/>
      <dgm:spPr/>
      <dgm:t>
        <a:bodyPr/>
        <a:lstStyle/>
        <a:p>
          <a:pPr rtl="0"/>
          <a:r>
            <a:rPr lang="en-US" b="1" dirty="0">
              <a:cs typeface="+mn-cs"/>
            </a:rPr>
            <a:t>Coping with emotions surrounding illness and treatment</a:t>
          </a:r>
          <a:endParaRPr lang="fa-IR" dirty="0">
            <a:cs typeface="+mn-cs"/>
          </a:endParaRPr>
        </a:p>
      </dgm:t>
    </dgm:pt>
    <dgm:pt modelId="{79C0B96C-AAB2-4992-A5FE-66748CCF86B2}" type="parTrans" cxnId="{C98DD74D-E07A-4456-B886-70FBAB943202}">
      <dgm:prSet/>
      <dgm:spPr/>
      <dgm:t>
        <a:bodyPr/>
        <a:lstStyle/>
        <a:p>
          <a:endParaRPr lang="en-US"/>
        </a:p>
      </dgm:t>
    </dgm:pt>
    <dgm:pt modelId="{5BF951E8-6893-4DB7-B6F9-E1570DF497CE}" type="sibTrans" cxnId="{C98DD74D-E07A-4456-B886-70FBAB943202}">
      <dgm:prSet/>
      <dgm:spPr/>
      <dgm:t>
        <a:bodyPr/>
        <a:lstStyle/>
        <a:p>
          <a:endParaRPr lang="en-US"/>
        </a:p>
      </dgm:t>
    </dgm:pt>
    <dgm:pt modelId="{31A12BDB-42A0-4FF2-8E01-5AF5CFAB0E2F}">
      <dgm:prSet/>
      <dgm:spPr/>
      <dgm:t>
        <a:bodyPr/>
        <a:lstStyle/>
        <a:p>
          <a:pPr rtl="0"/>
          <a:r>
            <a:rPr lang="en-US" dirty="0">
              <a:cs typeface="+mn-cs"/>
            </a:rPr>
            <a:t>Depression, Anxiety, Anger</a:t>
          </a:r>
          <a:endParaRPr lang="fa-IR" dirty="0">
            <a:cs typeface="+mn-cs"/>
          </a:endParaRPr>
        </a:p>
      </dgm:t>
    </dgm:pt>
    <dgm:pt modelId="{A40FEB5F-2258-495C-927A-3F7912E4188F}" type="parTrans" cxnId="{F9212B92-48F4-4F9E-8B12-EF3091A49202}">
      <dgm:prSet/>
      <dgm:spPr/>
      <dgm:t>
        <a:bodyPr/>
        <a:lstStyle/>
        <a:p>
          <a:endParaRPr lang="en-US"/>
        </a:p>
      </dgm:t>
    </dgm:pt>
    <dgm:pt modelId="{CFEB8A50-89B5-4658-9992-35AFC0F19582}" type="sibTrans" cxnId="{F9212B92-48F4-4F9E-8B12-EF3091A49202}">
      <dgm:prSet/>
      <dgm:spPr/>
      <dgm:t>
        <a:bodyPr/>
        <a:lstStyle/>
        <a:p>
          <a:endParaRPr lang="en-US"/>
        </a:p>
      </dgm:t>
    </dgm:pt>
    <dgm:pt modelId="{D15858A6-B3F0-4D8C-B135-D1F9C9E0E153}">
      <dgm:prSet/>
      <dgm:spPr/>
      <dgm:t>
        <a:bodyPr/>
        <a:lstStyle/>
        <a:p>
          <a:pPr rtl="0"/>
          <a:r>
            <a:rPr lang="en-US" b="1">
              <a:cs typeface="+mn-cs"/>
            </a:rPr>
            <a:t>Managing illness and health</a:t>
          </a:r>
          <a:endParaRPr lang="fa-IR">
            <a:cs typeface="+mn-cs"/>
          </a:endParaRPr>
        </a:p>
      </dgm:t>
    </dgm:pt>
    <dgm:pt modelId="{9622B7BB-79A9-4748-BC9D-446E9113F0C3}" type="parTrans" cxnId="{900B892A-3A49-4C78-83B3-C1FF3E56AB01}">
      <dgm:prSet/>
      <dgm:spPr/>
      <dgm:t>
        <a:bodyPr/>
        <a:lstStyle/>
        <a:p>
          <a:endParaRPr lang="en-US"/>
        </a:p>
      </dgm:t>
    </dgm:pt>
    <dgm:pt modelId="{78B59E22-47B8-42C9-9488-BB50EDBD92B3}" type="sibTrans" cxnId="{900B892A-3A49-4C78-83B3-C1FF3E56AB01}">
      <dgm:prSet/>
      <dgm:spPr/>
      <dgm:t>
        <a:bodyPr/>
        <a:lstStyle/>
        <a:p>
          <a:endParaRPr lang="en-US"/>
        </a:p>
      </dgm:t>
    </dgm:pt>
    <dgm:pt modelId="{0DCDF908-DDF5-4B76-B0E0-8A2E82092149}">
      <dgm:prSet/>
      <dgm:spPr/>
      <dgm:t>
        <a:bodyPr/>
        <a:lstStyle/>
        <a:p>
          <a:pPr rtl="0"/>
          <a:r>
            <a:rPr lang="en-US" dirty="0">
              <a:cs typeface="+mn-cs"/>
            </a:rPr>
            <a:t>How to cope with treatment side effects, How to feel well,  </a:t>
          </a:r>
          <a:endParaRPr lang="fa-IR" dirty="0">
            <a:cs typeface="+mn-cs"/>
          </a:endParaRPr>
        </a:p>
      </dgm:t>
    </dgm:pt>
    <dgm:pt modelId="{FDC1195D-AEC3-41E8-8B47-F6F3F25F4169}" type="parTrans" cxnId="{F528D021-414D-438C-9E4F-60D19178739F}">
      <dgm:prSet/>
      <dgm:spPr/>
      <dgm:t>
        <a:bodyPr/>
        <a:lstStyle/>
        <a:p>
          <a:endParaRPr lang="en-US"/>
        </a:p>
      </dgm:t>
    </dgm:pt>
    <dgm:pt modelId="{4A8B694D-AABC-4F66-B582-078C491110F9}" type="sibTrans" cxnId="{F528D021-414D-438C-9E4F-60D19178739F}">
      <dgm:prSet/>
      <dgm:spPr/>
      <dgm:t>
        <a:bodyPr/>
        <a:lstStyle/>
        <a:p>
          <a:endParaRPr lang="en-US"/>
        </a:p>
      </dgm:t>
    </dgm:pt>
    <dgm:pt modelId="{75F44943-ACB3-4E2A-BF33-AAF97D79CD37}" type="pres">
      <dgm:prSet presAssocID="{D53A4C6B-A7BF-4615-B7C7-04415BDC5547}" presName="linear" presStyleCnt="0">
        <dgm:presLayoutVars>
          <dgm:dir/>
          <dgm:animLvl val="lvl"/>
          <dgm:resizeHandles val="exact"/>
        </dgm:presLayoutVars>
      </dgm:prSet>
      <dgm:spPr/>
    </dgm:pt>
    <dgm:pt modelId="{21AA25D7-24AD-4618-9D73-1FB0A5B9C0FB}" type="pres">
      <dgm:prSet presAssocID="{425DEE3F-B65B-44BB-A26F-6E1AD73F5C8E}" presName="parentLin" presStyleCnt="0"/>
      <dgm:spPr/>
    </dgm:pt>
    <dgm:pt modelId="{C69E0889-9B10-46CE-A4B3-B20855092A5B}" type="pres">
      <dgm:prSet presAssocID="{425DEE3F-B65B-44BB-A26F-6E1AD73F5C8E}" presName="parentLeftMargin" presStyleLbl="node1" presStyleIdx="0" presStyleCnt="3"/>
      <dgm:spPr/>
    </dgm:pt>
    <dgm:pt modelId="{B199616B-F04B-4F64-88C4-2013E2DC120C}" type="pres">
      <dgm:prSet presAssocID="{425DEE3F-B65B-44BB-A26F-6E1AD73F5C8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9DBC168-D66F-44AF-A1DF-28896BA26212}" type="pres">
      <dgm:prSet presAssocID="{425DEE3F-B65B-44BB-A26F-6E1AD73F5C8E}" presName="negativeSpace" presStyleCnt="0"/>
      <dgm:spPr/>
    </dgm:pt>
    <dgm:pt modelId="{AD2C10C9-6655-4C46-9683-2E1F8FECE1BD}" type="pres">
      <dgm:prSet presAssocID="{425DEE3F-B65B-44BB-A26F-6E1AD73F5C8E}" presName="childText" presStyleLbl="conFgAcc1" presStyleIdx="0" presStyleCnt="3">
        <dgm:presLayoutVars>
          <dgm:bulletEnabled val="1"/>
        </dgm:presLayoutVars>
      </dgm:prSet>
      <dgm:spPr/>
    </dgm:pt>
    <dgm:pt modelId="{2CDD8167-96CA-4E0D-B343-BC9E8F42DC4D}" type="pres">
      <dgm:prSet presAssocID="{8E7032CF-ED31-46E2-B397-EA7A6B3D9703}" presName="spaceBetweenRectangles" presStyleCnt="0"/>
      <dgm:spPr/>
    </dgm:pt>
    <dgm:pt modelId="{26077854-1FBB-43D7-8DAC-E24F028C57C5}" type="pres">
      <dgm:prSet presAssocID="{AB730D32-2A00-4925-8744-EE2C2069675F}" presName="parentLin" presStyleCnt="0"/>
      <dgm:spPr/>
    </dgm:pt>
    <dgm:pt modelId="{B58A608B-E128-4D27-B44F-358F563A975C}" type="pres">
      <dgm:prSet presAssocID="{AB730D32-2A00-4925-8744-EE2C2069675F}" presName="parentLeftMargin" presStyleLbl="node1" presStyleIdx="0" presStyleCnt="3"/>
      <dgm:spPr/>
    </dgm:pt>
    <dgm:pt modelId="{EBF08AF3-0D4D-4977-9BE9-DB3C3AE21915}" type="pres">
      <dgm:prSet presAssocID="{AB730D32-2A00-4925-8744-EE2C2069675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2A678FD-54B4-4ADC-8FC7-C49304746646}" type="pres">
      <dgm:prSet presAssocID="{AB730D32-2A00-4925-8744-EE2C2069675F}" presName="negativeSpace" presStyleCnt="0"/>
      <dgm:spPr/>
    </dgm:pt>
    <dgm:pt modelId="{B018F96C-CF7E-4D1E-B9A7-807202006FFB}" type="pres">
      <dgm:prSet presAssocID="{AB730D32-2A00-4925-8744-EE2C2069675F}" presName="childText" presStyleLbl="conFgAcc1" presStyleIdx="1" presStyleCnt="3" custLinFactNeighborY="20813">
        <dgm:presLayoutVars>
          <dgm:bulletEnabled val="1"/>
        </dgm:presLayoutVars>
      </dgm:prSet>
      <dgm:spPr/>
    </dgm:pt>
    <dgm:pt modelId="{7D355878-E739-4956-9595-1D40B663B546}" type="pres">
      <dgm:prSet presAssocID="{5BF951E8-6893-4DB7-B6F9-E1570DF497CE}" presName="spaceBetweenRectangles" presStyleCnt="0"/>
      <dgm:spPr/>
    </dgm:pt>
    <dgm:pt modelId="{DB2C0671-223A-4CB9-AF9B-F84306F37246}" type="pres">
      <dgm:prSet presAssocID="{D15858A6-B3F0-4D8C-B135-D1F9C9E0E153}" presName="parentLin" presStyleCnt="0"/>
      <dgm:spPr/>
    </dgm:pt>
    <dgm:pt modelId="{8AFD3BE2-BEEB-4494-9CE8-4AA7D441E8EA}" type="pres">
      <dgm:prSet presAssocID="{D15858A6-B3F0-4D8C-B135-D1F9C9E0E153}" presName="parentLeftMargin" presStyleLbl="node1" presStyleIdx="1" presStyleCnt="3"/>
      <dgm:spPr/>
    </dgm:pt>
    <dgm:pt modelId="{0F2113CF-856F-4466-9F54-87491D3B64F3}" type="pres">
      <dgm:prSet presAssocID="{D15858A6-B3F0-4D8C-B135-D1F9C9E0E15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201A868-7348-4568-9F8B-8EFB6CF2FDE2}" type="pres">
      <dgm:prSet presAssocID="{D15858A6-B3F0-4D8C-B135-D1F9C9E0E153}" presName="negativeSpace" presStyleCnt="0"/>
      <dgm:spPr/>
    </dgm:pt>
    <dgm:pt modelId="{9D5F15B6-A8FA-41B2-8A51-478257441E89}" type="pres">
      <dgm:prSet presAssocID="{D15858A6-B3F0-4D8C-B135-D1F9C9E0E1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DD84B01-A064-460A-95C8-DD0E43E4181F}" type="presOf" srcId="{31A12BDB-42A0-4FF2-8E01-5AF5CFAB0E2F}" destId="{B018F96C-CF7E-4D1E-B9A7-807202006FFB}" srcOrd="0" destOrd="0" presId="urn:microsoft.com/office/officeart/2005/8/layout/list1"/>
    <dgm:cxn modelId="{A305F217-6D2F-41D7-9851-05D8E344A5E1}" type="presOf" srcId="{D15858A6-B3F0-4D8C-B135-D1F9C9E0E153}" destId="{8AFD3BE2-BEEB-4494-9CE8-4AA7D441E8EA}" srcOrd="0" destOrd="0" presId="urn:microsoft.com/office/officeart/2005/8/layout/list1"/>
    <dgm:cxn modelId="{1EA13519-26E6-4356-B939-F9E353F8227C}" type="presOf" srcId="{0DCDF908-DDF5-4B76-B0E0-8A2E82092149}" destId="{9D5F15B6-A8FA-41B2-8A51-478257441E89}" srcOrd="0" destOrd="0" presId="urn:microsoft.com/office/officeart/2005/8/layout/list1"/>
    <dgm:cxn modelId="{F528D021-414D-438C-9E4F-60D19178739F}" srcId="{D15858A6-B3F0-4D8C-B135-D1F9C9E0E153}" destId="{0DCDF908-DDF5-4B76-B0E0-8A2E82092149}" srcOrd="0" destOrd="0" parTransId="{FDC1195D-AEC3-41E8-8B47-F6F3F25F4169}" sibTransId="{4A8B694D-AABC-4F66-B582-078C491110F9}"/>
    <dgm:cxn modelId="{900B892A-3A49-4C78-83B3-C1FF3E56AB01}" srcId="{D53A4C6B-A7BF-4615-B7C7-04415BDC5547}" destId="{D15858A6-B3F0-4D8C-B135-D1F9C9E0E153}" srcOrd="2" destOrd="0" parTransId="{9622B7BB-79A9-4748-BC9D-446E9113F0C3}" sibTransId="{78B59E22-47B8-42C9-9488-BB50EDBD92B3}"/>
    <dgm:cxn modelId="{3C09615D-37B5-4FFF-A2A1-9C592148DAD8}" type="presOf" srcId="{AB730D32-2A00-4925-8744-EE2C2069675F}" destId="{B58A608B-E128-4D27-B44F-358F563A975C}" srcOrd="0" destOrd="0" presId="urn:microsoft.com/office/officeart/2005/8/layout/list1"/>
    <dgm:cxn modelId="{C98DD74D-E07A-4456-B886-70FBAB943202}" srcId="{D53A4C6B-A7BF-4615-B7C7-04415BDC5547}" destId="{AB730D32-2A00-4925-8744-EE2C2069675F}" srcOrd="1" destOrd="0" parTransId="{79C0B96C-AAB2-4992-A5FE-66748CCF86B2}" sibTransId="{5BF951E8-6893-4DB7-B6F9-E1570DF497CE}"/>
    <dgm:cxn modelId="{D0313454-52C6-42B9-8B43-6782D5E61705}" type="presOf" srcId="{D53A4C6B-A7BF-4615-B7C7-04415BDC5547}" destId="{75F44943-ACB3-4E2A-BF33-AAF97D79CD37}" srcOrd="0" destOrd="0" presId="urn:microsoft.com/office/officeart/2005/8/layout/list1"/>
    <dgm:cxn modelId="{E7B8A07A-921B-4666-AB84-EBD38DFA15C1}" type="presOf" srcId="{80486A7E-BC34-49C2-91A7-751B8CBEE72A}" destId="{AD2C10C9-6655-4C46-9683-2E1F8FECE1BD}" srcOrd="0" destOrd="0" presId="urn:microsoft.com/office/officeart/2005/8/layout/list1"/>
    <dgm:cxn modelId="{F9212B92-48F4-4F9E-8B12-EF3091A49202}" srcId="{AB730D32-2A00-4925-8744-EE2C2069675F}" destId="{31A12BDB-42A0-4FF2-8E01-5AF5CFAB0E2F}" srcOrd="0" destOrd="0" parTransId="{A40FEB5F-2258-495C-927A-3F7912E4188F}" sibTransId="{CFEB8A50-89B5-4658-9992-35AFC0F19582}"/>
    <dgm:cxn modelId="{E8056293-A840-4F25-8A4C-6998FD681A77}" type="presOf" srcId="{425DEE3F-B65B-44BB-A26F-6E1AD73F5C8E}" destId="{C69E0889-9B10-46CE-A4B3-B20855092A5B}" srcOrd="0" destOrd="0" presId="urn:microsoft.com/office/officeart/2005/8/layout/list1"/>
    <dgm:cxn modelId="{BBE263BA-A3BD-4BCD-9710-436496336941}" srcId="{D53A4C6B-A7BF-4615-B7C7-04415BDC5547}" destId="{425DEE3F-B65B-44BB-A26F-6E1AD73F5C8E}" srcOrd="0" destOrd="0" parTransId="{7D101341-DD01-44E5-B01F-7665E52E2992}" sibTransId="{8E7032CF-ED31-46E2-B397-EA7A6B3D9703}"/>
    <dgm:cxn modelId="{213E27D1-1346-4C7A-9F7D-1780A54865D2}" type="presOf" srcId="{AB730D32-2A00-4925-8744-EE2C2069675F}" destId="{EBF08AF3-0D4D-4977-9BE9-DB3C3AE21915}" srcOrd="1" destOrd="0" presId="urn:microsoft.com/office/officeart/2005/8/layout/list1"/>
    <dgm:cxn modelId="{6D25A0E8-2233-4A8C-82E6-F801609590E3}" type="presOf" srcId="{D15858A6-B3F0-4D8C-B135-D1F9C9E0E153}" destId="{0F2113CF-856F-4466-9F54-87491D3B64F3}" srcOrd="1" destOrd="0" presId="urn:microsoft.com/office/officeart/2005/8/layout/list1"/>
    <dgm:cxn modelId="{B20BA8F4-2206-411C-B879-10C664DA1959}" type="presOf" srcId="{425DEE3F-B65B-44BB-A26F-6E1AD73F5C8E}" destId="{B199616B-F04B-4F64-88C4-2013E2DC120C}" srcOrd="1" destOrd="0" presId="urn:microsoft.com/office/officeart/2005/8/layout/list1"/>
    <dgm:cxn modelId="{B2636DFA-F8B9-4CC7-BEEB-A61484B1771D}" srcId="{425DEE3F-B65B-44BB-A26F-6E1AD73F5C8E}" destId="{80486A7E-BC34-49C2-91A7-751B8CBEE72A}" srcOrd="0" destOrd="0" parTransId="{530A9CF6-D37A-4D57-B75A-70884A643E4A}" sibTransId="{C9745B4A-DA31-4A79-81FE-71455E64C0B7}"/>
    <dgm:cxn modelId="{97E1D0F2-0CAA-4BB3-8EDE-4A2BB53C73A9}" type="presParOf" srcId="{75F44943-ACB3-4E2A-BF33-AAF97D79CD37}" destId="{21AA25D7-24AD-4618-9D73-1FB0A5B9C0FB}" srcOrd="0" destOrd="0" presId="urn:microsoft.com/office/officeart/2005/8/layout/list1"/>
    <dgm:cxn modelId="{BF2B921E-659C-4F80-AB2A-3E89970EA639}" type="presParOf" srcId="{21AA25D7-24AD-4618-9D73-1FB0A5B9C0FB}" destId="{C69E0889-9B10-46CE-A4B3-B20855092A5B}" srcOrd="0" destOrd="0" presId="urn:microsoft.com/office/officeart/2005/8/layout/list1"/>
    <dgm:cxn modelId="{C2C52972-8BBE-4C84-8713-E5A138E751A5}" type="presParOf" srcId="{21AA25D7-24AD-4618-9D73-1FB0A5B9C0FB}" destId="{B199616B-F04B-4F64-88C4-2013E2DC120C}" srcOrd="1" destOrd="0" presId="urn:microsoft.com/office/officeart/2005/8/layout/list1"/>
    <dgm:cxn modelId="{59436BB9-EFCC-4A6E-B8BA-6B06241EEFE7}" type="presParOf" srcId="{75F44943-ACB3-4E2A-BF33-AAF97D79CD37}" destId="{69DBC168-D66F-44AF-A1DF-28896BA26212}" srcOrd="1" destOrd="0" presId="urn:microsoft.com/office/officeart/2005/8/layout/list1"/>
    <dgm:cxn modelId="{6305F886-DBF5-495D-85D9-4216F2F55DA5}" type="presParOf" srcId="{75F44943-ACB3-4E2A-BF33-AAF97D79CD37}" destId="{AD2C10C9-6655-4C46-9683-2E1F8FECE1BD}" srcOrd="2" destOrd="0" presId="urn:microsoft.com/office/officeart/2005/8/layout/list1"/>
    <dgm:cxn modelId="{D13D8D27-30A7-4303-BCBC-74BC35A5FA35}" type="presParOf" srcId="{75F44943-ACB3-4E2A-BF33-AAF97D79CD37}" destId="{2CDD8167-96CA-4E0D-B343-BC9E8F42DC4D}" srcOrd="3" destOrd="0" presId="urn:microsoft.com/office/officeart/2005/8/layout/list1"/>
    <dgm:cxn modelId="{2B050986-5A7B-4F6F-BBD1-46FA2E2F271A}" type="presParOf" srcId="{75F44943-ACB3-4E2A-BF33-AAF97D79CD37}" destId="{26077854-1FBB-43D7-8DAC-E24F028C57C5}" srcOrd="4" destOrd="0" presId="urn:microsoft.com/office/officeart/2005/8/layout/list1"/>
    <dgm:cxn modelId="{BF8E82B7-2CAE-490F-BCA2-2E0D09AD82B1}" type="presParOf" srcId="{26077854-1FBB-43D7-8DAC-E24F028C57C5}" destId="{B58A608B-E128-4D27-B44F-358F563A975C}" srcOrd="0" destOrd="0" presId="urn:microsoft.com/office/officeart/2005/8/layout/list1"/>
    <dgm:cxn modelId="{7FD8EF24-B33D-4163-A828-AA3ED742A6E4}" type="presParOf" srcId="{26077854-1FBB-43D7-8DAC-E24F028C57C5}" destId="{EBF08AF3-0D4D-4977-9BE9-DB3C3AE21915}" srcOrd="1" destOrd="0" presId="urn:microsoft.com/office/officeart/2005/8/layout/list1"/>
    <dgm:cxn modelId="{94466E9A-B8C1-4106-8212-E46795184842}" type="presParOf" srcId="{75F44943-ACB3-4E2A-BF33-AAF97D79CD37}" destId="{B2A678FD-54B4-4ADC-8FC7-C49304746646}" srcOrd="5" destOrd="0" presId="urn:microsoft.com/office/officeart/2005/8/layout/list1"/>
    <dgm:cxn modelId="{9EE310B2-2D2C-40ED-BC2D-7F6C4F6FB9F2}" type="presParOf" srcId="{75F44943-ACB3-4E2A-BF33-AAF97D79CD37}" destId="{B018F96C-CF7E-4D1E-B9A7-807202006FFB}" srcOrd="6" destOrd="0" presId="urn:microsoft.com/office/officeart/2005/8/layout/list1"/>
    <dgm:cxn modelId="{1E91A875-3FBF-4432-ABEE-A0F5D51D61BC}" type="presParOf" srcId="{75F44943-ACB3-4E2A-BF33-AAF97D79CD37}" destId="{7D355878-E739-4956-9595-1D40B663B546}" srcOrd="7" destOrd="0" presId="urn:microsoft.com/office/officeart/2005/8/layout/list1"/>
    <dgm:cxn modelId="{EB097E42-4B8A-4BD1-85D9-03A0D95BD43D}" type="presParOf" srcId="{75F44943-ACB3-4E2A-BF33-AAF97D79CD37}" destId="{DB2C0671-223A-4CB9-AF9B-F84306F37246}" srcOrd="8" destOrd="0" presId="urn:microsoft.com/office/officeart/2005/8/layout/list1"/>
    <dgm:cxn modelId="{2E18CBE5-F727-4C82-99A9-CE640DDF03CF}" type="presParOf" srcId="{DB2C0671-223A-4CB9-AF9B-F84306F37246}" destId="{8AFD3BE2-BEEB-4494-9CE8-4AA7D441E8EA}" srcOrd="0" destOrd="0" presId="urn:microsoft.com/office/officeart/2005/8/layout/list1"/>
    <dgm:cxn modelId="{535042D7-172B-4904-BE27-3741D233ECC2}" type="presParOf" srcId="{DB2C0671-223A-4CB9-AF9B-F84306F37246}" destId="{0F2113CF-856F-4466-9F54-87491D3B64F3}" srcOrd="1" destOrd="0" presId="urn:microsoft.com/office/officeart/2005/8/layout/list1"/>
    <dgm:cxn modelId="{225AC6A0-F1CA-4481-AAA2-8538AC840CB4}" type="presParOf" srcId="{75F44943-ACB3-4E2A-BF33-AAF97D79CD37}" destId="{6201A868-7348-4568-9F8B-8EFB6CF2FDE2}" srcOrd="9" destOrd="0" presId="urn:microsoft.com/office/officeart/2005/8/layout/list1"/>
    <dgm:cxn modelId="{BDA6AB6A-F88E-47C0-B13A-C9774694ED91}" type="presParOf" srcId="{75F44943-ACB3-4E2A-BF33-AAF97D79CD37}" destId="{9D5F15B6-A8FA-41B2-8A51-478257441E8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3A3232-5FD5-4767-9C03-F0BBC6E0B399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E3FE37F7-4428-4DE6-A2FB-F5CFD3E7DD50}">
      <dgm:prSet/>
      <dgm:spPr/>
      <dgm:t>
        <a:bodyPr/>
        <a:lstStyle/>
        <a:p>
          <a:pPr rtl="0"/>
          <a:r>
            <a:rPr lang="en-US" b="1" dirty="0"/>
            <a:t>Behavioral change to minimize disease impact</a:t>
          </a:r>
          <a:endParaRPr lang="fa-IR" dirty="0"/>
        </a:p>
      </dgm:t>
    </dgm:pt>
    <dgm:pt modelId="{58B828E0-982A-4395-AF65-729CB151D607}" type="parTrans" cxnId="{6407F465-CD91-4FC6-8A0A-060DF6FC0891}">
      <dgm:prSet/>
      <dgm:spPr/>
      <dgm:t>
        <a:bodyPr/>
        <a:lstStyle/>
        <a:p>
          <a:endParaRPr lang="en-US"/>
        </a:p>
      </dgm:t>
    </dgm:pt>
    <dgm:pt modelId="{C3064270-006A-4A7B-BC2F-DE2EA281460D}" type="sibTrans" cxnId="{6407F465-CD91-4FC6-8A0A-060DF6FC0891}">
      <dgm:prSet/>
      <dgm:spPr/>
      <dgm:t>
        <a:bodyPr/>
        <a:lstStyle/>
        <a:p>
          <a:endParaRPr lang="en-US"/>
        </a:p>
      </dgm:t>
    </dgm:pt>
    <dgm:pt modelId="{183796D1-72B1-40A1-996C-D18353E47E6C}">
      <dgm:prSet/>
      <dgm:spPr/>
      <dgm:t>
        <a:bodyPr/>
        <a:lstStyle/>
        <a:p>
          <a:pPr rtl="0"/>
          <a:r>
            <a:rPr lang="en-US" dirty="0"/>
            <a:t>Behavioral/health promotion interventions such as smoking cessation assistance, patient education etc.</a:t>
          </a:r>
          <a:endParaRPr lang="fa-IR" dirty="0"/>
        </a:p>
      </dgm:t>
    </dgm:pt>
    <dgm:pt modelId="{302482E3-AC34-4FE3-A110-5D4D3DABD128}" type="parTrans" cxnId="{CDE82B3F-B9ED-41BE-86BB-49ED74990407}">
      <dgm:prSet/>
      <dgm:spPr/>
      <dgm:t>
        <a:bodyPr/>
        <a:lstStyle/>
        <a:p>
          <a:endParaRPr lang="en-US"/>
        </a:p>
      </dgm:t>
    </dgm:pt>
    <dgm:pt modelId="{284116E2-FCCE-41CF-AAD2-1E18F43FBA54}" type="sibTrans" cxnId="{CDE82B3F-B9ED-41BE-86BB-49ED74990407}">
      <dgm:prSet/>
      <dgm:spPr/>
      <dgm:t>
        <a:bodyPr/>
        <a:lstStyle/>
        <a:p>
          <a:endParaRPr lang="en-US"/>
        </a:p>
      </dgm:t>
    </dgm:pt>
    <dgm:pt modelId="{95924D67-B633-429F-9DB1-699530ACFEC0}">
      <dgm:prSet/>
      <dgm:spPr/>
      <dgm:t>
        <a:bodyPr/>
        <a:lstStyle/>
        <a:p>
          <a:pPr rtl="0"/>
          <a:r>
            <a:rPr lang="en-US" b="1"/>
            <a:t>Managing disruptions in work, school and family life </a:t>
          </a:r>
          <a:endParaRPr lang="fa-IR"/>
        </a:p>
      </dgm:t>
    </dgm:pt>
    <dgm:pt modelId="{6BEE4301-F9D5-45A0-A663-5F8312DE9C8E}" type="parTrans" cxnId="{66CE9826-7C3F-48BE-A10A-3E042F5BD54B}">
      <dgm:prSet/>
      <dgm:spPr/>
      <dgm:t>
        <a:bodyPr/>
        <a:lstStyle/>
        <a:p>
          <a:endParaRPr lang="en-US"/>
        </a:p>
      </dgm:t>
    </dgm:pt>
    <dgm:pt modelId="{7BA42722-162D-4BE5-9FD7-C80883386635}" type="sibTrans" cxnId="{66CE9826-7C3F-48BE-A10A-3E042F5BD54B}">
      <dgm:prSet/>
      <dgm:spPr/>
      <dgm:t>
        <a:bodyPr/>
        <a:lstStyle/>
        <a:p>
          <a:endParaRPr lang="en-US"/>
        </a:p>
      </dgm:t>
    </dgm:pt>
    <dgm:pt modelId="{E264FC66-0D3D-47E1-815A-4E3EC65F6850}">
      <dgm:prSet/>
      <dgm:spPr/>
      <dgm:t>
        <a:bodyPr/>
        <a:lstStyle/>
        <a:p>
          <a:pPr rtl="0"/>
          <a:r>
            <a:rPr lang="en-US"/>
            <a:t>Family and caregiver education, assistance with Activities of Daily Living.</a:t>
          </a:r>
          <a:endParaRPr lang="fa-IR"/>
        </a:p>
      </dgm:t>
    </dgm:pt>
    <dgm:pt modelId="{C6684086-42D4-46C7-BC75-D520A7133F3C}" type="parTrans" cxnId="{84AD33AA-ADFD-4923-9C3B-60A3BC353A33}">
      <dgm:prSet/>
      <dgm:spPr/>
      <dgm:t>
        <a:bodyPr/>
        <a:lstStyle/>
        <a:p>
          <a:endParaRPr lang="en-US"/>
        </a:p>
      </dgm:t>
    </dgm:pt>
    <dgm:pt modelId="{82D036AB-DE93-4F53-8F06-95C353F3921B}" type="sibTrans" cxnId="{84AD33AA-ADFD-4923-9C3B-60A3BC353A33}">
      <dgm:prSet/>
      <dgm:spPr/>
      <dgm:t>
        <a:bodyPr/>
        <a:lstStyle/>
        <a:p>
          <a:endParaRPr lang="en-US"/>
        </a:p>
      </dgm:t>
    </dgm:pt>
    <dgm:pt modelId="{344025FB-280A-49A3-BAAC-036D0762CA34}">
      <dgm:prSet/>
      <dgm:spPr/>
      <dgm:t>
        <a:bodyPr/>
        <a:lstStyle/>
        <a:p>
          <a:pPr rtl="0"/>
          <a:r>
            <a:rPr lang="en-US" b="1"/>
            <a:t>Financial assistance</a:t>
          </a:r>
          <a:endParaRPr lang="fa-IR"/>
        </a:p>
      </dgm:t>
    </dgm:pt>
    <dgm:pt modelId="{B36F4F3C-3CB5-401D-8330-C3DEF690937E}" type="parTrans" cxnId="{0EE67CA1-6366-4491-B186-FCD09BA6FDA7}">
      <dgm:prSet/>
      <dgm:spPr/>
      <dgm:t>
        <a:bodyPr/>
        <a:lstStyle/>
        <a:p>
          <a:endParaRPr lang="en-US"/>
        </a:p>
      </dgm:t>
    </dgm:pt>
    <dgm:pt modelId="{DB3962E5-6B58-4734-9B8C-1DEC5F49F315}" type="sibTrans" cxnId="{0EE67CA1-6366-4491-B186-FCD09BA6FDA7}">
      <dgm:prSet/>
      <dgm:spPr/>
      <dgm:t>
        <a:bodyPr/>
        <a:lstStyle/>
        <a:p>
          <a:endParaRPr lang="en-US"/>
        </a:p>
      </dgm:t>
    </dgm:pt>
    <dgm:pt modelId="{0D31734A-D9EC-43DC-9634-427A14875FE4}">
      <dgm:prSet/>
      <dgm:spPr/>
      <dgm:t>
        <a:bodyPr/>
        <a:lstStyle/>
        <a:p>
          <a:pPr rtl="0"/>
          <a:r>
            <a:rPr lang="en-US" dirty="0"/>
            <a:t>Financial planning, eligibility and assistance with applications for disability pension, etc.</a:t>
          </a:r>
          <a:endParaRPr lang="fa-IR" dirty="0"/>
        </a:p>
      </dgm:t>
    </dgm:pt>
    <dgm:pt modelId="{14A55E1C-A1CE-4C90-984F-DFFBC05FC858}" type="parTrans" cxnId="{78CFB4BA-71D9-4250-B265-454F76F474CE}">
      <dgm:prSet/>
      <dgm:spPr/>
      <dgm:t>
        <a:bodyPr/>
        <a:lstStyle/>
        <a:p>
          <a:endParaRPr lang="en-US"/>
        </a:p>
      </dgm:t>
    </dgm:pt>
    <dgm:pt modelId="{DD4C7842-70B8-4862-A79D-B417C95D95DB}" type="sibTrans" cxnId="{78CFB4BA-71D9-4250-B265-454F76F474CE}">
      <dgm:prSet/>
      <dgm:spPr/>
      <dgm:t>
        <a:bodyPr/>
        <a:lstStyle/>
        <a:p>
          <a:endParaRPr lang="en-US"/>
        </a:p>
      </dgm:t>
    </dgm:pt>
    <dgm:pt modelId="{E9FA13B9-3111-40D6-9F84-F77D800F0E94}" type="pres">
      <dgm:prSet presAssocID="{1B3A3232-5FD5-4767-9C03-F0BBC6E0B399}" presName="linear" presStyleCnt="0">
        <dgm:presLayoutVars>
          <dgm:dir/>
          <dgm:animLvl val="lvl"/>
          <dgm:resizeHandles val="exact"/>
        </dgm:presLayoutVars>
      </dgm:prSet>
      <dgm:spPr/>
    </dgm:pt>
    <dgm:pt modelId="{6D84649A-60E3-479E-B91C-B30010990E3E}" type="pres">
      <dgm:prSet presAssocID="{E3FE37F7-4428-4DE6-A2FB-F5CFD3E7DD50}" presName="parentLin" presStyleCnt="0"/>
      <dgm:spPr/>
    </dgm:pt>
    <dgm:pt modelId="{97402F2E-9281-491B-BCC4-83AFCA8BE34D}" type="pres">
      <dgm:prSet presAssocID="{E3FE37F7-4428-4DE6-A2FB-F5CFD3E7DD50}" presName="parentLeftMargin" presStyleLbl="node1" presStyleIdx="0" presStyleCnt="3"/>
      <dgm:spPr/>
    </dgm:pt>
    <dgm:pt modelId="{3180EB04-E185-4EF0-97CA-BC59F4C2F4D7}" type="pres">
      <dgm:prSet presAssocID="{E3FE37F7-4428-4DE6-A2FB-F5CFD3E7DD5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8DDD0B3-DE05-4C1E-9A63-7C63AE877FDE}" type="pres">
      <dgm:prSet presAssocID="{E3FE37F7-4428-4DE6-A2FB-F5CFD3E7DD50}" presName="negativeSpace" presStyleCnt="0"/>
      <dgm:spPr/>
    </dgm:pt>
    <dgm:pt modelId="{484A4C0B-654B-4326-8148-835855ACDA43}" type="pres">
      <dgm:prSet presAssocID="{E3FE37F7-4428-4DE6-A2FB-F5CFD3E7DD50}" presName="childText" presStyleLbl="conFgAcc1" presStyleIdx="0" presStyleCnt="3">
        <dgm:presLayoutVars>
          <dgm:bulletEnabled val="1"/>
        </dgm:presLayoutVars>
      </dgm:prSet>
      <dgm:spPr/>
    </dgm:pt>
    <dgm:pt modelId="{256EE3A1-921B-46F7-9240-EC8A942187AA}" type="pres">
      <dgm:prSet presAssocID="{C3064270-006A-4A7B-BC2F-DE2EA281460D}" presName="spaceBetweenRectangles" presStyleCnt="0"/>
      <dgm:spPr/>
    </dgm:pt>
    <dgm:pt modelId="{B6D82574-85B9-47BE-BC6F-D0B5EFA367E7}" type="pres">
      <dgm:prSet presAssocID="{95924D67-B633-429F-9DB1-699530ACFEC0}" presName="parentLin" presStyleCnt="0"/>
      <dgm:spPr/>
    </dgm:pt>
    <dgm:pt modelId="{7CCDACCC-66A1-45DA-9FFE-4CCE2A860E3D}" type="pres">
      <dgm:prSet presAssocID="{95924D67-B633-429F-9DB1-699530ACFEC0}" presName="parentLeftMargin" presStyleLbl="node1" presStyleIdx="0" presStyleCnt="3"/>
      <dgm:spPr/>
    </dgm:pt>
    <dgm:pt modelId="{1BAA5C8D-455F-4486-BE6D-B2628916FAE3}" type="pres">
      <dgm:prSet presAssocID="{95924D67-B633-429F-9DB1-699530ACFEC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1BAF91E-ADA6-4940-97AF-455777C92E3A}" type="pres">
      <dgm:prSet presAssocID="{95924D67-B633-429F-9DB1-699530ACFEC0}" presName="negativeSpace" presStyleCnt="0"/>
      <dgm:spPr/>
    </dgm:pt>
    <dgm:pt modelId="{40B6E574-60D6-4B9B-AAF8-2D3F32D98DC2}" type="pres">
      <dgm:prSet presAssocID="{95924D67-B633-429F-9DB1-699530ACFEC0}" presName="childText" presStyleLbl="conFgAcc1" presStyleIdx="1" presStyleCnt="3">
        <dgm:presLayoutVars>
          <dgm:bulletEnabled val="1"/>
        </dgm:presLayoutVars>
      </dgm:prSet>
      <dgm:spPr/>
    </dgm:pt>
    <dgm:pt modelId="{5AEFABBE-3FCD-4BE5-AAB8-400B4919C134}" type="pres">
      <dgm:prSet presAssocID="{7BA42722-162D-4BE5-9FD7-C80883386635}" presName="spaceBetweenRectangles" presStyleCnt="0"/>
      <dgm:spPr/>
    </dgm:pt>
    <dgm:pt modelId="{1C9E8725-4B89-4BE4-9022-7A424C0101B6}" type="pres">
      <dgm:prSet presAssocID="{344025FB-280A-49A3-BAAC-036D0762CA34}" presName="parentLin" presStyleCnt="0"/>
      <dgm:spPr/>
    </dgm:pt>
    <dgm:pt modelId="{B75A9C4D-D1BD-433A-903F-50F30E6CC338}" type="pres">
      <dgm:prSet presAssocID="{344025FB-280A-49A3-BAAC-036D0762CA34}" presName="parentLeftMargin" presStyleLbl="node1" presStyleIdx="1" presStyleCnt="3"/>
      <dgm:spPr/>
    </dgm:pt>
    <dgm:pt modelId="{B92FC74B-ADA5-4E94-81BB-8B7F7517F39E}" type="pres">
      <dgm:prSet presAssocID="{344025FB-280A-49A3-BAAC-036D0762CA3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BEF33A9-2512-49E5-8466-415DE4719E94}" type="pres">
      <dgm:prSet presAssocID="{344025FB-280A-49A3-BAAC-036D0762CA34}" presName="negativeSpace" presStyleCnt="0"/>
      <dgm:spPr/>
    </dgm:pt>
    <dgm:pt modelId="{DA9A0470-49CA-4AA5-9278-8B547347C5B4}" type="pres">
      <dgm:prSet presAssocID="{344025FB-280A-49A3-BAAC-036D0762CA3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4B11513-4CA0-4014-BC7B-A714A63F7EBB}" type="presOf" srcId="{344025FB-280A-49A3-BAAC-036D0762CA34}" destId="{B75A9C4D-D1BD-433A-903F-50F30E6CC338}" srcOrd="0" destOrd="0" presId="urn:microsoft.com/office/officeart/2005/8/layout/list1"/>
    <dgm:cxn modelId="{5DC58716-6723-4B63-91A9-E8124422D793}" type="presOf" srcId="{E3FE37F7-4428-4DE6-A2FB-F5CFD3E7DD50}" destId="{3180EB04-E185-4EF0-97CA-BC59F4C2F4D7}" srcOrd="1" destOrd="0" presId="urn:microsoft.com/office/officeart/2005/8/layout/list1"/>
    <dgm:cxn modelId="{D8A0551E-A3FC-442B-9503-0340EB3512DB}" type="presOf" srcId="{E264FC66-0D3D-47E1-815A-4E3EC65F6850}" destId="{40B6E574-60D6-4B9B-AAF8-2D3F32D98DC2}" srcOrd="0" destOrd="0" presId="urn:microsoft.com/office/officeart/2005/8/layout/list1"/>
    <dgm:cxn modelId="{66CE9826-7C3F-48BE-A10A-3E042F5BD54B}" srcId="{1B3A3232-5FD5-4767-9C03-F0BBC6E0B399}" destId="{95924D67-B633-429F-9DB1-699530ACFEC0}" srcOrd="1" destOrd="0" parTransId="{6BEE4301-F9D5-45A0-A663-5F8312DE9C8E}" sibTransId="{7BA42722-162D-4BE5-9FD7-C80883386635}"/>
    <dgm:cxn modelId="{ECD58230-B3A6-4567-B9CD-F8CB9939A060}" type="presOf" srcId="{95924D67-B633-429F-9DB1-699530ACFEC0}" destId="{7CCDACCC-66A1-45DA-9FFE-4CCE2A860E3D}" srcOrd="0" destOrd="0" presId="urn:microsoft.com/office/officeart/2005/8/layout/list1"/>
    <dgm:cxn modelId="{CDE82B3F-B9ED-41BE-86BB-49ED74990407}" srcId="{E3FE37F7-4428-4DE6-A2FB-F5CFD3E7DD50}" destId="{183796D1-72B1-40A1-996C-D18353E47E6C}" srcOrd="0" destOrd="0" parTransId="{302482E3-AC34-4FE3-A110-5D4D3DABD128}" sibTransId="{284116E2-FCCE-41CF-AAD2-1E18F43FBA54}"/>
    <dgm:cxn modelId="{6407F465-CD91-4FC6-8A0A-060DF6FC0891}" srcId="{1B3A3232-5FD5-4767-9C03-F0BBC6E0B399}" destId="{E3FE37F7-4428-4DE6-A2FB-F5CFD3E7DD50}" srcOrd="0" destOrd="0" parTransId="{58B828E0-982A-4395-AF65-729CB151D607}" sibTransId="{C3064270-006A-4A7B-BC2F-DE2EA281460D}"/>
    <dgm:cxn modelId="{4D414666-9491-42F6-BEFD-4BCAA6BFACB3}" type="presOf" srcId="{1B3A3232-5FD5-4767-9C03-F0BBC6E0B399}" destId="{E9FA13B9-3111-40D6-9F84-F77D800F0E94}" srcOrd="0" destOrd="0" presId="urn:microsoft.com/office/officeart/2005/8/layout/list1"/>
    <dgm:cxn modelId="{EE42A248-B98B-4764-9716-A9144E51DDC0}" type="presOf" srcId="{183796D1-72B1-40A1-996C-D18353E47E6C}" destId="{484A4C0B-654B-4326-8148-835855ACDA43}" srcOrd="0" destOrd="0" presId="urn:microsoft.com/office/officeart/2005/8/layout/list1"/>
    <dgm:cxn modelId="{AC7E547C-9C04-4DEE-846F-48AE61956161}" type="presOf" srcId="{0D31734A-D9EC-43DC-9634-427A14875FE4}" destId="{DA9A0470-49CA-4AA5-9278-8B547347C5B4}" srcOrd="0" destOrd="0" presId="urn:microsoft.com/office/officeart/2005/8/layout/list1"/>
    <dgm:cxn modelId="{D0E77D90-8B12-49C8-8D99-0A2D94F1E61D}" type="presOf" srcId="{E3FE37F7-4428-4DE6-A2FB-F5CFD3E7DD50}" destId="{97402F2E-9281-491B-BCC4-83AFCA8BE34D}" srcOrd="0" destOrd="0" presId="urn:microsoft.com/office/officeart/2005/8/layout/list1"/>
    <dgm:cxn modelId="{0EE67CA1-6366-4491-B186-FCD09BA6FDA7}" srcId="{1B3A3232-5FD5-4767-9C03-F0BBC6E0B399}" destId="{344025FB-280A-49A3-BAAC-036D0762CA34}" srcOrd="2" destOrd="0" parTransId="{B36F4F3C-3CB5-401D-8330-C3DEF690937E}" sibTransId="{DB3962E5-6B58-4734-9B8C-1DEC5F49F315}"/>
    <dgm:cxn modelId="{84AD33AA-ADFD-4923-9C3B-60A3BC353A33}" srcId="{95924D67-B633-429F-9DB1-699530ACFEC0}" destId="{E264FC66-0D3D-47E1-815A-4E3EC65F6850}" srcOrd="0" destOrd="0" parTransId="{C6684086-42D4-46C7-BC75-D520A7133F3C}" sibTransId="{82D036AB-DE93-4F53-8F06-95C353F3921B}"/>
    <dgm:cxn modelId="{78CFB4BA-71D9-4250-B265-454F76F474CE}" srcId="{344025FB-280A-49A3-BAAC-036D0762CA34}" destId="{0D31734A-D9EC-43DC-9634-427A14875FE4}" srcOrd="0" destOrd="0" parTransId="{14A55E1C-A1CE-4C90-984F-DFFBC05FC858}" sibTransId="{DD4C7842-70B8-4862-A79D-B417C95D95DB}"/>
    <dgm:cxn modelId="{ED2672C0-F01F-4F28-B16A-5E6B9B16041E}" type="presOf" srcId="{344025FB-280A-49A3-BAAC-036D0762CA34}" destId="{B92FC74B-ADA5-4E94-81BB-8B7F7517F39E}" srcOrd="1" destOrd="0" presId="urn:microsoft.com/office/officeart/2005/8/layout/list1"/>
    <dgm:cxn modelId="{1B9D14DD-AE79-4224-B071-FD050E3681F1}" type="presOf" srcId="{95924D67-B633-429F-9DB1-699530ACFEC0}" destId="{1BAA5C8D-455F-4486-BE6D-B2628916FAE3}" srcOrd="1" destOrd="0" presId="urn:microsoft.com/office/officeart/2005/8/layout/list1"/>
    <dgm:cxn modelId="{6DD9538D-F3CE-4365-A677-36F4AFA6B02B}" type="presParOf" srcId="{E9FA13B9-3111-40D6-9F84-F77D800F0E94}" destId="{6D84649A-60E3-479E-B91C-B30010990E3E}" srcOrd="0" destOrd="0" presId="urn:microsoft.com/office/officeart/2005/8/layout/list1"/>
    <dgm:cxn modelId="{036379D9-81C1-4578-AD90-0DA62D177CCA}" type="presParOf" srcId="{6D84649A-60E3-479E-B91C-B30010990E3E}" destId="{97402F2E-9281-491B-BCC4-83AFCA8BE34D}" srcOrd="0" destOrd="0" presId="urn:microsoft.com/office/officeart/2005/8/layout/list1"/>
    <dgm:cxn modelId="{C52D1091-72CD-4632-8384-4163D5DC5F01}" type="presParOf" srcId="{6D84649A-60E3-479E-B91C-B30010990E3E}" destId="{3180EB04-E185-4EF0-97CA-BC59F4C2F4D7}" srcOrd="1" destOrd="0" presId="urn:microsoft.com/office/officeart/2005/8/layout/list1"/>
    <dgm:cxn modelId="{EDE6B462-C0E7-454C-940A-D42C86F7405D}" type="presParOf" srcId="{E9FA13B9-3111-40D6-9F84-F77D800F0E94}" destId="{E8DDD0B3-DE05-4C1E-9A63-7C63AE877FDE}" srcOrd="1" destOrd="0" presId="urn:microsoft.com/office/officeart/2005/8/layout/list1"/>
    <dgm:cxn modelId="{924B03C6-2239-4145-B3FA-E58036552ED0}" type="presParOf" srcId="{E9FA13B9-3111-40D6-9F84-F77D800F0E94}" destId="{484A4C0B-654B-4326-8148-835855ACDA43}" srcOrd="2" destOrd="0" presId="urn:microsoft.com/office/officeart/2005/8/layout/list1"/>
    <dgm:cxn modelId="{B9297F1F-2FB6-496E-B5C4-2DCC3DC2CD53}" type="presParOf" srcId="{E9FA13B9-3111-40D6-9F84-F77D800F0E94}" destId="{256EE3A1-921B-46F7-9240-EC8A942187AA}" srcOrd="3" destOrd="0" presId="urn:microsoft.com/office/officeart/2005/8/layout/list1"/>
    <dgm:cxn modelId="{06381343-5C5E-4658-BB83-CFEABB0BEB6A}" type="presParOf" srcId="{E9FA13B9-3111-40D6-9F84-F77D800F0E94}" destId="{B6D82574-85B9-47BE-BC6F-D0B5EFA367E7}" srcOrd="4" destOrd="0" presId="urn:microsoft.com/office/officeart/2005/8/layout/list1"/>
    <dgm:cxn modelId="{F3114272-87AC-4C50-8E14-50CA4BF8AB0E}" type="presParOf" srcId="{B6D82574-85B9-47BE-BC6F-D0B5EFA367E7}" destId="{7CCDACCC-66A1-45DA-9FFE-4CCE2A860E3D}" srcOrd="0" destOrd="0" presId="urn:microsoft.com/office/officeart/2005/8/layout/list1"/>
    <dgm:cxn modelId="{F2ED143A-9C24-4BEE-8681-06BA7CA7494D}" type="presParOf" srcId="{B6D82574-85B9-47BE-BC6F-D0B5EFA367E7}" destId="{1BAA5C8D-455F-4486-BE6D-B2628916FAE3}" srcOrd="1" destOrd="0" presId="urn:microsoft.com/office/officeart/2005/8/layout/list1"/>
    <dgm:cxn modelId="{37F8A3C9-BA88-4A36-AC6E-438219CA8037}" type="presParOf" srcId="{E9FA13B9-3111-40D6-9F84-F77D800F0E94}" destId="{71BAF91E-ADA6-4940-97AF-455777C92E3A}" srcOrd="5" destOrd="0" presId="urn:microsoft.com/office/officeart/2005/8/layout/list1"/>
    <dgm:cxn modelId="{4C25A17F-80FC-4F08-B502-52CD263D02E1}" type="presParOf" srcId="{E9FA13B9-3111-40D6-9F84-F77D800F0E94}" destId="{40B6E574-60D6-4B9B-AAF8-2D3F32D98DC2}" srcOrd="6" destOrd="0" presId="urn:microsoft.com/office/officeart/2005/8/layout/list1"/>
    <dgm:cxn modelId="{5E60A0E8-424B-45A0-AB5D-42F0E52FA0B0}" type="presParOf" srcId="{E9FA13B9-3111-40D6-9F84-F77D800F0E94}" destId="{5AEFABBE-3FCD-4BE5-AAB8-400B4919C134}" srcOrd="7" destOrd="0" presId="urn:microsoft.com/office/officeart/2005/8/layout/list1"/>
    <dgm:cxn modelId="{64D50C09-E226-45D4-B664-B6C20380B624}" type="presParOf" srcId="{E9FA13B9-3111-40D6-9F84-F77D800F0E94}" destId="{1C9E8725-4B89-4BE4-9022-7A424C0101B6}" srcOrd="8" destOrd="0" presId="urn:microsoft.com/office/officeart/2005/8/layout/list1"/>
    <dgm:cxn modelId="{0E4C848E-FC3B-49C3-8C1D-757A490545D2}" type="presParOf" srcId="{1C9E8725-4B89-4BE4-9022-7A424C0101B6}" destId="{B75A9C4D-D1BD-433A-903F-50F30E6CC338}" srcOrd="0" destOrd="0" presId="urn:microsoft.com/office/officeart/2005/8/layout/list1"/>
    <dgm:cxn modelId="{F9830254-7DE3-41A8-BA0D-D25454364654}" type="presParOf" srcId="{1C9E8725-4B89-4BE4-9022-7A424C0101B6}" destId="{B92FC74B-ADA5-4E94-81BB-8B7F7517F39E}" srcOrd="1" destOrd="0" presId="urn:microsoft.com/office/officeart/2005/8/layout/list1"/>
    <dgm:cxn modelId="{77FFA8A2-0BC0-411D-8A15-3ADFB7017DF9}" type="presParOf" srcId="{E9FA13B9-3111-40D6-9F84-F77D800F0E94}" destId="{0BEF33A9-2512-49E5-8466-415DE4719E94}" srcOrd="9" destOrd="0" presId="urn:microsoft.com/office/officeart/2005/8/layout/list1"/>
    <dgm:cxn modelId="{E77EB4A9-B31B-4F0F-920C-C06621F2D5B0}" type="presParOf" srcId="{E9FA13B9-3111-40D6-9F84-F77D800F0E94}" destId="{DA9A0470-49CA-4AA5-9278-8B547347C5B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67676C-9678-4B6C-978A-0BFC77C915DA}">
      <dsp:nvSpPr>
        <dsp:cNvPr id="0" name=""/>
        <dsp:cNvSpPr/>
      </dsp:nvSpPr>
      <dsp:spPr>
        <a:xfrm>
          <a:off x="5602778" y="1976592"/>
          <a:ext cx="4388130" cy="507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858"/>
              </a:lnTo>
              <a:lnTo>
                <a:pt x="4388130" y="253858"/>
              </a:lnTo>
              <a:lnTo>
                <a:pt x="4388130" y="50771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078B04-E3AD-4A73-9CE9-D0AB2E67B24D}">
      <dsp:nvSpPr>
        <dsp:cNvPr id="0" name=""/>
        <dsp:cNvSpPr/>
      </dsp:nvSpPr>
      <dsp:spPr>
        <a:xfrm>
          <a:off x="5602778" y="1976592"/>
          <a:ext cx="1462710" cy="507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858"/>
              </a:lnTo>
              <a:lnTo>
                <a:pt x="1462710" y="253858"/>
              </a:lnTo>
              <a:lnTo>
                <a:pt x="1462710" y="50771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18B80-52F9-431A-A6A4-B930474CF354}">
      <dsp:nvSpPr>
        <dsp:cNvPr id="0" name=""/>
        <dsp:cNvSpPr/>
      </dsp:nvSpPr>
      <dsp:spPr>
        <a:xfrm>
          <a:off x="4140068" y="1976592"/>
          <a:ext cx="1462710" cy="507717"/>
        </a:xfrm>
        <a:custGeom>
          <a:avLst/>
          <a:gdLst/>
          <a:ahLst/>
          <a:cxnLst/>
          <a:rect l="0" t="0" r="0" b="0"/>
          <a:pathLst>
            <a:path>
              <a:moveTo>
                <a:pt x="1462710" y="0"/>
              </a:moveTo>
              <a:lnTo>
                <a:pt x="1462710" y="253858"/>
              </a:lnTo>
              <a:lnTo>
                <a:pt x="0" y="253858"/>
              </a:lnTo>
              <a:lnTo>
                <a:pt x="0" y="50771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5920B-19A0-4D9C-8ABF-151142BDA532}">
      <dsp:nvSpPr>
        <dsp:cNvPr id="0" name=""/>
        <dsp:cNvSpPr/>
      </dsp:nvSpPr>
      <dsp:spPr>
        <a:xfrm>
          <a:off x="1214647" y="1976592"/>
          <a:ext cx="4388130" cy="507717"/>
        </a:xfrm>
        <a:custGeom>
          <a:avLst/>
          <a:gdLst/>
          <a:ahLst/>
          <a:cxnLst/>
          <a:rect l="0" t="0" r="0" b="0"/>
          <a:pathLst>
            <a:path>
              <a:moveTo>
                <a:pt x="4388130" y="0"/>
              </a:moveTo>
              <a:lnTo>
                <a:pt x="4388130" y="253858"/>
              </a:lnTo>
              <a:lnTo>
                <a:pt x="0" y="253858"/>
              </a:lnTo>
              <a:lnTo>
                <a:pt x="0" y="50771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43E1F-D9CA-40A3-A614-B64D77A3AAF3}">
      <dsp:nvSpPr>
        <dsp:cNvPr id="0" name=""/>
        <dsp:cNvSpPr/>
      </dsp:nvSpPr>
      <dsp:spPr>
        <a:xfrm>
          <a:off x="4393927" y="767740"/>
          <a:ext cx="2417702" cy="12088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0" kern="1200" dirty="0"/>
            <a:t>Iran</a:t>
          </a:r>
          <a:endParaRPr lang="fa-IR" sz="6500" b="0" kern="1200" dirty="0"/>
        </a:p>
      </dsp:txBody>
      <dsp:txXfrm>
        <a:off x="4393927" y="767740"/>
        <a:ext cx="2417702" cy="1208851"/>
      </dsp:txXfrm>
    </dsp:sp>
    <dsp:sp modelId="{4660967F-3048-4D3D-BAA0-701A58273435}">
      <dsp:nvSpPr>
        <dsp:cNvPr id="0" name=""/>
        <dsp:cNvSpPr/>
      </dsp:nvSpPr>
      <dsp:spPr>
        <a:xfrm>
          <a:off x="5796" y="2484309"/>
          <a:ext cx="2417702" cy="12088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Cancer Population 900,000</a:t>
          </a:r>
          <a:endParaRPr lang="fa-IR" sz="2800" kern="1200" dirty="0"/>
        </a:p>
      </dsp:txBody>
      <dsp:txXfrm>
        <a:off x="5796" y="2484309"/>
        <a:ext cx="2417702" cy="1208851"/>
      </dsp:txXfrm>
    </dsp:sp>
    <dsp:sp modelId="{7CD3B742-79F2-4E30-9037-CCE49DA14F36}">
      <dsp:nvSpPr>
        <dsp:cNvPr id="0" name=""/>
        <dsp:cNvSpPr/>
      </dsp:nvSpPr>
      <dsp:spPr>
        <a:xfrm>
          <a:off x="2931216" y="2484309"/>
          <a:ext cx="2417702" cy="12088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New Cases 110,000/Year</a:t>
          </a:r>
        </a:p>
      </dsp:txBody>
      <dsp:txXfrm>
        <a:off x="2931216" y="2484309"/>
        <a:ext cx="2417702" cy="1208851"/>
      </dsp:txXfrm>
    </dsp:sp>
    <dsp:sp modelId="{A43212C4-2E21-4540-BCC2-9A1CF6B56200}">
      <dsp:nvSpPr>
        <dsp:cNvPr id="0" name=""/>
        <dsp:cNvSpPr/>
      </dsp:nvSpPr>
      <dsp:spPr>
        <a:xfrm>
          <a:off x="5856637" y="2484309"/>
          <a:ext cx="2417702" cy="12088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Death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56,000/Year</a:t>
          </a:r>
          <a:endParaRPr lang="fa-IR" sz="3200" kern="1200" dirty="0"/>
        </a:p>
      </dsp:txBody>
      <dsp:txXfrm>
        <a:off x="5856637" y="2484309"/>
        <a:ext cx="2417702" cy="1208851"/>
      </dsp:txXfrm>
    </dsp:sp>
    <dsp:sp modelId="{8EAA601A-934E-420D-9AE4-E8E79CEB124F}">
      <dsp:nvSpPr>
        <dsp:cNvPr id="0" name=""/>
        <dsp:cNvSpPr/>
      </dsp:nvSpPr>
      <dsp:spPr>
        <a:xfrm>
          <a:off x="8782057" y="2484309"/>
          <a:ext cx="2417702" cy="12088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Advanced disease (End of life care) 52,000/Year</a:t>
          </a:r>
          <a:endParaRPr lang="fa-IR" sz="2400" kern="1200" dirty="0"/>
        </a:p>
      </dsp:txBody>
      <dsp:txXfrm>
        <a:off x="8782057" y="2484309"/>
        <a:ext cx="2417702" cy="12088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EA33D2-74A0-47A8-B624-1BE13338D0BD}">
      <dsp:nvSpPr>
        <dsp:cNvPr id="0" name=""/>
        <dsp:cNvSpPr/>
      </dsp:nvSpPr>
      <dsp:spPr>
        <a:xfrm>
          <a:off x="-5135622" y="-787018"/>
          <a:ext cx="6118327" cy="6118327"/>
        </a:xfrm>
        <a:prstGeom prst="blockArc">
          <a:avLst>
            <a:gd name="adj1" fmla="val 18900000"/>
            <a:gd name="adj2" fmla="val 2700000"/>
            <a:gd name="adj3" fmla="val 353"/>
          </a:avLst>
        </a:pr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CA323-4820-41C5-AB7C-453D0FA7AEBD}">
      <dsp:nvSpPr>
        <dsp:cNvPr id="0" name=""/>
        <dsp:cNvSpPr/>
      </dsp:nvSpPr>
      <dsp:spPr>
        <a:xfrm>
          <a:off x="318782" y="206583"/>
          <a:ext cx="10787315" cy="41298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7807" tIns="53340" rIns="53340" bIns="5334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Death</a:t>
          </a:r>
          <a:endParaRPr lang="fa-IR" sz="2100" kern="1200" dirty="0"/>
        </a:p>
      </dsp:txBody>
      <dsp:txXfrm>
        <a:off x="318782" y="206583"/>
        <a:ext cx="10787315" cy="412985"/>
      </dsp:txXfrm>
    </dsp:sp>
    <dsp:sp modelId="{E773951C-9D74-4069-9CF2-E13A9F7CF66A}">
      <dsp:nvSpPr>
        <dsp:cNvPr id="0" name=""/>
        <dsp:cNvSpPr/>
      </dsp:nvSpPr>
      <dsp:spPr>
        <a:xfrm>
          <a:off x="60666" y="154960"/>
          <a:ext cx="516231" cy="51623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F7144D2-AE8E-4B66-9458-E79439D8EB8D}">
      <dsp:nvSpPr>
        <dsp:cNvPr id="0" name=""/>
        <dsp:cNvSpPr/>
      </dsp:nvSpPr>
      <dsp:spPr>
        <a:xfrm>
          <a:off x="692777" y="826424"/>
          <a:ext cx="10413320" cy="41298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7807" tIns="53340" rIns="53340" bIns="5334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Dependency </a:t>
          </a:r>
          <a:endParaRPr lang="fa-IR" sz="2100" kern="1200"/>
        </a:p>
      </dsp:txBody>
      <dsp:txXfrm>
        <a:off x="692777" y="826424"/>
        <a:ext cx="10413320" cy="412985"/>
      </dsp:txXfrm>
    </dsp:sp>
    <dsp:sp modelId="{7F19F9B2-DEBC-4436-BC80-B492DC5CDECE}">
      <dsp:nvSpPr>
        <dsp:cNvPr id="0" name=""/>
        <dsp:cNvSpPr/>
      </dsp:nvSpPr>
      <dsp:spPr>
        <a:xfrm>
          <a:off x="434661" y="774801"/>
          <a:ext cx="516231" cy="51623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C99F6E7-31F9-45E6-8F8F-67CA039CF81F}">
      <dsp:nvSpPr>
        <dsp:cNvPr id="0" name=""/>
        <dsp:cNvSpPr/>
      </dsp:nvSpPr>
      <dsp:spPr>
        <a:xfrm>
          <a:off x="897724" y="1445811"/>
          <a:ext cx="10208373" cy="41298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7807" tIns="53340" rIns="53340" bIns="5334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Disfigurement</a:t>
          </a:r>
          <a:endParaRPr lang="fa-IR" sz="2100" kern="1200"/>
        </a:p>
      </dsp:txBody>
      <dsp:txXfrm>
        <a:off x="897724" y="1445811"/>
        <a:ext cx="10208373" cy="412985"/>
      </dsp:txXfrm>
    </dsp:sp>
    <dsp:sp modelId="{CBE2DF99-FB5E-443A-BBC7-6825385BC38A}">
      <dsp:nvSpPr>
        <dsp:cNvPr id="0" name=""/>
        <dsp:cNvSpPr/>
      </dsp:nvSpPr>
      <dsp:spPr>
        <a:xfrm>
          <a:off x="639608" y="1394188"/>
          <a:ext cx="516231" cy="51623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1B4B43B-E6B2-4EBD-A7F5-7F86AC90A34C}">
      <dsp:nvSpPr>
        <dsp:cNvPr id="0" name=""/>
        <dsp:cNvSpPr/>
      </dsp:nvSpPr>
      <dsp:spPr>
        <a:xfrm>
          <a:off x="963162" y="2065652"/>
          <a:ext cx="10142935" cy="41298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7807" tIns="53340" rIns="53340" bIns="5334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Disability and abandonment</a:t>
          </a:r>
          <a:endParaRPr lang="fa-IR" sz="2100" kern="1200"/>
        </a:p>
      </dsp:txBody>
      <dsp:txXfrm>
        <a:off x="963162" y="2065652"/>
        <a:ext cx="10142935" cy="412985"/>
      </dsp:txXfrm>
    </dsp:sp>
    <dsp:sp modelId="{85D361DA-D63F-4BB6-A69A-A84B6CD12B09}">
      <dsp:nvSpPr>
        <dsp:cNvPr id="0" name=""/>
        <dsp:cNvSpPr/>
      </dsp:nvSpPr>
      <dsp:spPr>
        <a:xfrm>
          <a:off x="705046" y="2014029"/>
          <a:ext cx="516231" cy="51623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04A0A86-E6C9-44B4-BA83-E6E298C6C34F}">
      <dsp:nvSpPr>
        <dsp:cNvPr id="0" name=""/>
        <dsp:cNvSpPr/>
      </dsp:nvSpPr>
      <dsp:spPr>
        <a:xfrm>
          <a:off x="897724" y="2685494"/>
          <a:ext cx="10208373" cy="41298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7807" tIns="53340" rIns="53340" bIns="5334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Disruptions in relationships </a:t>
          </a:r>
          <a:endParaRPr lang="fa-IR" sz="2100" kern="1200"/>
        </a:p>
      </dsp:txBody>
      <dsp:txXfrm>
        <a:off x="897724" y="2685494"/>
        <a:ext cx="10208373" cy="412985"/>
      </dsp:txXfrm>
    </dsp:sp>
    <dsp:sp modelId="{E0CE376F-DB26-4248-945A-1D35E24DF7F9}">
      <dsp:nvSpPr>
        <dsp:cNvPr id="0" name=""/>
        <dsp:cNvSpPr/>
      </dsp:nvSpPr>
      <dsp:spPr>
        <a:xfrm>
          <a:off x="639608" y="2633871"/>
          <a:ext cx="516231" cy="51623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4DC76CC-3173-43A8-83A8-C5A42A528A27}">
      <dsp:nvSpPr>
        <dsp:cNvPr id="0" name=""/>
        <dsp:cNvSpPr/>
      </dsp:nvSpPr>
      <dsp:spPr>
        <a:xfrm>
          <a:off x="692777" y="3304881"/>
          <a:ext cx="10413320" cy="41298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7807" tIns="53340" rIns="53340" bIns="5334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Disruptions in role functioning</a:t>
          </a:r>
          <a:endParaRPr lang="fa-IR" sz="2100" kern="1200"/>
        </a:p>
      </dsp:txBody>
      <dsp:txXfrm>
        <a:off x="692777" y="3304881"/>
        <a:ext cx="10413320" cy="412985"/>
      </dsp:txXfrm>
    </dsp:sp>
    <dsp:sp modelId="{438CC152-3704-43C3-9D89-DE8E48884827}">
      <dsp:nvSpPr>
        <dsp:cNvPr id="0" name=""/>
        <dsp:cNvSpPr/>
      </dsp:nvSpPr>
      <dsp:spPr>
        <a:xfrm>
          <a:off x="434661" y="3253257"/>
          <a:ext cx="516231" cy="51623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C78077B-9384-4B6B-AB75-203E8E36E1E3}">
      <dsp:nvSpPr>
        <dsp:cNvPr id="0" name=""/>
        <dsp:cNvSpPr/>
      </dsp:nvSpPr>
      <dsp:spPr>
        <a:xfrm>
          <a:off x="318782" y="3924722"/>
          <a:ext cx="10787315" cy="41298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7807" tIns="53340" rIns="53340" bIns="5334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Disruptions in financial status</a:t>
          </a:r>
          <a:endParaRPr lang="fa-IR" sz="2100" kern="1200"/>
        </a:p>
      </dsp:txBody>
      <dsp:txXfrm>
        <a:off x="318782" y="3924722"/>
        <a:ext cx="10787315" cy="412985"/>
      </dsp:txXfrm>
    </dsp:sp>
    <dsp:sp modelId="{2681E1AD-7F0A-43B4-8E44-67939EE7CE24}">
      <dsp:nvSpPr>
        <dsp:cNvPr id="0" name=""/>
        <dsp:cNvSpPr/>
      </dsp:nvSpPr>
      <dsp:spPr>
        <a:xfrm>
          <a:off x="60666" y="3873099"/>
          <a:ext cx="516231" cy="51623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C10C9-6655-4C46-9683-2E1F8FECE1BD}">
      <dsp:nvSpPr>
        <dsp:cNvPr id="0" name=""/>
        <dsp:cNvSpPr/>
      </dsp:nvSpPr>
      <dsp:spPr>
        <a:xfrm>
          <a:off x="0" y="595238"/>
          <a:ext cx="11166762" cy="1020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665" tIns="499872" rIns="866665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cs typeface="+mn-cs"/>
            </a:rPr>
            <a:t>What is going on? What should I do now?  </a:t>
          </a:r>
          <a:endParaRPr lang="fa-IR" sz="2400" kern="1200" dirty="0">
            <a:cs typeface="+mn-cs"/>
          </a:endParaRPr>
        </a:p>
      </dsp:txBody>
      <dsp:txXfrm>
        <a:off x="0" y="595238"/>
        <a:ext cx="11166762" cy="1020600"/>
      </dsp:txXfrm>
    </dsp:sp>
    <dsp:sp modelId="{B199616B-F04B-4F64-88C4-2013E2DC120C}">
      <dsp:nvSpPr>
        <dsp:cNvPr id="0" name=""/>
        <dsp:cNvSpPr/>
      </dsp:nvSpPr>
      <dsp:spPr>
        <a:xfrm>
          <a:off x="558338" y="240998"/>
          <a:ext cx="7816734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454" tIns="0" rIns="295454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cs typeface="+mn-cs"/>
            </a:rPr>
            <a:t>Understanding of illness, Treatments and Services </a:t>
          </a:r>
          <a:endParaRPr lang="fa-IR" sz="2400" kern="1200" dirty="0">
            <a:cs typeface="+mn-cs"/>
          </a:endParaRPr>
        </a:p>
      </dsp:txBody>
      <dsp:txXfrm>
        <a:off x="592923" y="275583"/>
        <a:ext cx="7747564" cy="639310"/>
      </dsp:txXfrm>
    </dsp:sp>
    <dsp:sp modelId="{B018F96C-CF7E-4D1E-B9A7-807202006FFB}">
      <dsp:nvSpPr>
        <dsp:cNvPr id="0" name=""/>
        <dsp:cNvSpPr/>
      </dsp:nvSpPr>
      <dsp:spPr>
        <a:xfrm>
          <a:off x="0" y="2126651"/>
          <a:ext cx="11166762" cy="1020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665" tIns="499872" rIns="866665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cs typeface="+mn-cs"/>
            </a:rPr>
            <a:t>Depression, Anxiety, Anger</a:t>
          </a:r>
          <a:endParaRPr lang="fa-IR" sz="2400" kern="1200" dirty="0">
            <a:cs typeface="+mn-cs"/>
          </a:endParaRPr>
        </a:p>
      </dsp:txBody>
      <dsp:txXfrm>
        <a:off x="0" y="2126651"/>
        <a:ext cx="11166762" cy="1020600"/>
      </dsp:txXfrm>
    </dsp:sp>
    <dsp:sp modelId="{EBF08AF3-0D4D-4977-9BE9-DB3C3AE21915}">
      <dsp:nvSpPr>
        <dsp:cNvPr id="0" name=""/>
        <dsp:cNvSpPr/>
      </dsp:nvSpPr>
      <dsp:spPr>
        <a:xfrm>
          <a:off x="558338" y="1745438"/>
          <a:ext cx="7816734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454" tIns="0" rIns="295454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cs typeface="+mn-cs"/>
            </a:rPr>
            <a:t>Coping with emotions surrounding illness and treatment</a:t>
          </a:r>
          <a:endParaRPr lang="fa-IR" sz="2400" kern="1200" dirty="0">
            <a:cs typeface="+mn-cs"/>
          </a:endParaRPr>
        </a:p>
      </dsp:txBody>
      <dsp:txXfrm>
        <a:off x="592923" y="1780023"/>
        <a:ext cx="7747564" cy="639310"/>
      </dsp:txXfrm>
    </dsp:sp>
    <dsp:sp modelId="{9D5F15B6-A8FA-41B2-8A51-478257441E89}">
      <dsp:nvSpPr>
        <dsp:cNvPr id="0" name=""/>
        <dsp:cNvSpPr/>
      </dsp:nvSpPr>
      <dsp:spPr>
        <a:xfrm>
          <a:off x="0" y="3604118"/>
          <a:ext cx="11166762" cy="1020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665" tIns="499872" rIns="866665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cs typeface="+mn-cs"/>
            </a:rPr>
            <a:t>How to cope with treatment side effects, How to feel well,  </a:t>
          </a:r>
          <a:endParaRPr lang="fa-IR" sz="2400" kern="1200" dirty="0">
            <a:cs typeface="+mn-cs"/>
          </a:endParaRPr>
        </a:p>
      </dsp:txBody>
      <dsp:txXfrm>
        <a:off x="0" y="3604118"/>
        <a:ext cx="11166762" cy="1020600"/>
      </dsp:txXfrm>
    </dsp:sp>
    <dsp:sp modelId="{0F2113CF-856F-4466-9F54-87491D3B64F3}">
      <dsp:nvSpPr>
        <dsp:cNvPr id="0" name=""/>
        <dsp:cNvSpPr/>
      </dsp:nvSpPr>
      <dsp:spPr>
        <a:xfrm>
          <a:off x="558338" y="3249877"/>
          <a:ext cx="7816734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454" tIns="0" rIns="295454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cs typeface="+mn-cs"/>
            </a:rPr>
            <a:t>Managing illness and health</a:t>
          </a:r>
          <a:endParaRPr lang="fa-IR" sz="2400" kern="1200">
            <a:cs typeface="+mn-cs"/>
          </a:endParaRPr>
        </a:p>
      </dsp:txBody>
      <dsp:txXfrm>
        <a:off x="592923" y="3284462"/>
        <a:ext cx="7747564" cy="639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A4C0B-654B-4326-8148-835855ACDA43}">
      <dsp:nvSpPr>
        <dsp:cNvPr id="0" name=""/>
        <dsp:cNvSpPr/>
      </dsp:nvSpPr>
      <dsp:spPr>
        <a:xfrm>
          <a:off x="0" y="368736"/>
          <a:ext cx="11155680" cy="12474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5805" tIns="458216" rIns="865805" bIns="156464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Behavioral/health promotion interventions such as smoking cessation assistance, patient education etc.</a:t>
          </a:r>
          <a:endParaRPr lang="fa-IR" sz="2200" kern="1200" dirty="0"/>
        </a:p>
      </dsp:txBody>
      <dsp:txXfrm>
        <a:off x="0" y="368736"/>
        <a:ext cx="11155680" cy="1247400"/>
      </dsp:txXfrm>
    </dsp:sp>
    <dsp:sp modelId="{3180EB04-E185-4EF0-97CA-BC59F4C2F4D7}">
      <dsp:nvSpPr>
        <dsp:cNvPr id="0" name=""/>
        <dsp:cNvSpPr/>
      </dsp:nvSpPr>
      <dsp:spPr>
        <a:xfrm>
          <a:off x="557784" y="44016"/>
          <a:ext cx="7808976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161" tIns="0" rIns="295161" bIns="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Behavioral change to minimize disease impact</a:t>
          </a:r>
          <a:endParaRPr lang="fa-IR" sz="2200" kern="1200" dirty="0"/>
        </a:p>
      </dsp:txBody>
      <dsp:txXfrm>
        <a:off x="589487" y="75719"/>
        <a:ext cx="7745570" cy="586034"/>
      </dsp:txXfrm>
    </dsp:sp>
    <dsp:sp modelId="{40B6E574-60D6-4B9B-AAF8-2D3F32D98DC2}">
      <dsp:nvSpPr>
        <dsp:cNvPr id="0" name=""/>
        <dsp:cNvSpPr/>
      </dsp:nvSpPr>
      <dsp:spPr>
        <a:xfrm>
          <a:off x="0" y="2059656"/>
          <a:ext cx="11155680" cy="93555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5805" tIns="458216" rIns="865805" bIns="156464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Family and caregiver education, assistance with Activities of Daily Living.</a:t>
          </a:r>
          <a:endParaRPr lang="fa-IR" sz="2200" kern="1200"/>
        </a:p>
      </dsp:txBody>
      <dsp:txXfrm>
        <a:off x="0" y="2059656"/>
        <a:ext cx="11155680" cy="935550"/>
      </dsp:txXfrm>
    </dsp:sp>
    <dsp:sp modelId="{1BAA5C8D-455F-4486-BE6D-B2628916FAE3}">
      <dsp:nvSpPr>
        <dsp:cNvPr id="0" name=""/>
        <dsp:cNvSpPr/>
      </dsp:nvSpPr>
      <dsp:spPr>
        <a:xfrm>
          <a:off x="557784" y="1734936"/>
          <a:ext cx="7808976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161" tIns="0" rIns="295161" bIns="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Managing disruptions in work, school and family life </a:t>
          </a:r>
          <a:endParaRPr lang="fa-IR" sz="2200" kern="1200"/>
        </a:p>
      </dsp:txBody>
      <dsp:txXfrm>
        <a:off x="589487" y="1766639"/>
        <a:ext cx="7745570" cy="586034"/>
      </dsp:txXfrm>
    </dsp:sp>
    <dsp:sp modelId="{DA9A0470-49CA-4AA5-9278-8B547347C5B4}">
      <dsp:nvSpPr>
        <dsp:cNvPr id="0" name=""/>
        <dsp:cNvSpPr/>
      </dsp:nvSpPr>
      <dsp:spPr>
        <a:xfrm>
          <a:off x="0" y="3438727"/>
          <a:ext cx="11155680" cy="12474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5805" tIns="458216" rIns="865805" bIns="156464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Financial planning, eligibility and assistance with applications for disability pension, etc.</a:t>
          </a:r>
          <a:endParaRPr lang="fa-IR" sz="2200" kern="1200" dirty="0"/>
        </a:p>
      </dsp:txBody>
      <dsp:txXfrm>
        <a:off x="0" y="3438727"/>
        <a:ext cx="11155680" cy="1247400"/>
      </dsp:txXfrm>
    </dsp:sp>
    <dsp:sp modelId="{B92FC74B-ADA5-4E94-81BB-8B7F7517F39E}">
      <dsp:nvSpPr>
        <dsp:cNvPr id="0" name=""/>
        <dsp:cNvSpPr/>
      </dsp:nvSpPr>
      <dsp:spPr>
        <a:xfrm>
          <a:off x="557784" y="3114006"/>
          <a:ext cx="7808976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5161" tIns="0" rIns="295161" bIns="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Financial assistance</a:t>
          </a:r>
          <a:endParaRPr lang="fa-IR" sz="2200" kern="1200"/>
        </a:p>
      </dsp:txBody>
      <dsp:txXfrm>
        <a:off x="589487" y="3145709"/>
        <a:ext cx="7745570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5584A-E339-475B-8DAA-9757BBFEB93B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6B293-7BE4-4FD5-982C-A95740710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16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fld id="{7831A2A7-0B79-4518-8C9F-78E64C7AA469}" type="slidenum">
              <a:rPr lang="en-US" altLang="fa-IR" smtClean="0">
                <a:latin typeface="Calibri" panose="020F0502020204030204" pitchFamily="34" charset="0"/>
              </a:rPr>
              <a:pPr/>
              <a:t>3</a:t>
            </a:fld>
            <a:endParaRPr lang="en-US" alt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820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1997-C909-4673-9B95-CE682CC0F171}" type="datetime1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7D8-C4B8-4D92-AD9E-19F9E28D2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9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5B2BD-A254-4E1D-8521-905E82784E5B}" type="datetime1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7D8-C4B8-4D92-AD9E-19F9E28D2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9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7367-72DF-4E98-9E39-F1223FFA117D}" type="datetime1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7D8-C4B8-4D92-AD9E-19F9E28D2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3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1399032"/>
            <a:ext cx="12192000" cy="314598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4" name="Rounded Rectangle 13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9" name="Rounded Rectangle 8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0818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0B21A-5DAD-4C58-8522-B0E6F4A34692}" type="datetimeFigureOut">
              <a:rPr lang="fa-IR"/>
              <a:pPr>
                <a:defRPr/>
              </a:pPr>
              <a:t>23/01/1443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727DD-7A35-4BBE-A804-C4DC6E42F0B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07673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A5F02-EE25-407B-9022-938CD5082C43}" type="datetimeFigureOut">
              <a:rPr lang="fa-IR"/>
              <a:pPr>
                <a:defRPr/>
              </a:pPr>
              <a:t>23/01/1443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E15D6-86AC-42BF-A722-6E5A20EB4EE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78863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D7CC4-EAC4-4381-A557-F2C4F976CAF6}" type="datetimeFigureOut">
              <a:rPr lang="fa-IR"/>
              <a:pPr>
                <a:defRPr/>
              </a:pPr>
              <a:t>23/01/1443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A8208-8E09-4D8D-AF44-9E7B5E960F6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3554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F02C5-FF1A-40CD-A4C7-08381A0CCE2F}" type="datetimeFigureOut">
              <a:rPr lang="fa-IR"/>
              <a:pPr>
                <a:defRPr/>
              </a:pPr>
              <a:t>23/01/1443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76A8-99E0-446D-85AD-93D398ED1D6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50222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E19F5-B96F-420B-9DA4-AEF1EC7CF1A1}" type="datetimeFigureOut">
              <a:rPr lang="fa-IR"/>
              <a:pPr>
                <a:defRPr/>
              </a:pPr>
              <a:t>23/01/1443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8C611-971A-40B6-BEF0-0DC17A6597A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74496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3E965-F2EC-44C9-B2F2-945ACD4D4479}" type="datetimeFigureOut">
              <a:rPr lang="fa-IR"/>
              <a:pPr>
                <a:defRPr/>
              </a:pPr>
              <a:t>23/01/1443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0CA9-830B-4A57-9E31-FED999BE3EE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43843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73-A385-4BFE-9BAB-94A7EA1DEB9E}" type="datetimeFigureOut">
              <a:rPr lang="fa-IR"/>
              <a:pPr>
                <a:defRPr/>
              </a:pPr>
              <a:t>23/01/1443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F7AD6-9C5E-4B7E-8B90-E0257411C9B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02136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365126"/>
            <a:ext cx="11698778" cy="942744"/>
          </a:xfrm>
        </p:spPr>
        <p:txBody>
          <a:bodyPr/>
          <a:lstStyle>
            <a:lvl1pPr algn="ctr">
              <a:defRPr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590501"/>
            <a:ext cx="11698778" cy="4586461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26491" y="6356350"/>
            <a:ext cx="1104207" cy="365125"/>
          </a:xfrm>
        </p:spPr>
        <p:txBody>
          <a:bodyPr/>
          <a:lstStyle/>
          <a:p>
            <a:fld id="{B85172E8-702E-4414-8B01-5C00F8FE9B2B}" type="datetime1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3543" y="6356350"/>
            <a:ext cx="4114800" cy="365125"/>
          </a:xfrm>
        </p:spPr>
        <p:txBody>
          <a:bodyPr/>
          <a:lstStyle>
            <a:lvl1pPr algn="l">
              <a:defRPr>
                <a:cs typeface="+mj-cs"/>
              </a:defRPr>
            </a:lvl1pPr>
          </a:lstStyle>
          <a:p>
            <a:r>
              <a:rPr lang="en-US" dirty="0"/>
              <a:t>Note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36233" y="6356350"/>
            <a:ext cx="482139" cy="365125"/>
          </a:xfrm>
        </p:spPr>
        <p:txBody>
          <a:bodyPr/>
          <a:lstStyle>
            <a:lvl1pPr>
              <a:defRPr/>
            </a:lvl1pPr>
          </a:lstStyle>
          <a:p>
            <a:fld id="{03A0CF72-DE27-42A9-99AA-9B66297F9A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"/>
          <p:cNvSpPr txBox="1">
            <a:spLocks/>
          </p:cNvSpPr>
          <p:nvPr userDrawn="1"/>
        </p:nvSpPr>
        <p:spPr>
          <a:xfrm>
            <a:off x="10307782" y="6179120"/>
            <a:ext cx="18842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r>
              <a:rPr lang="en-US" b="1" dirty="0">
                <a:solidFill>
                  <a:schemeClr val="accent1"/>
                </a:solidFill>
                <a:latin typeface="Calibri"/>
              </a:rPr>
              <a:t>M. Sharbafchi, M.D.</a:t>
            </a:r>
          </a:p>
          <a:p>
            <a:pPr defTabSz="685800"/>
            <a:r>
              <a:rPr lang="en-US" b="1" dirty="0">
                <a:solidFill>
                  <a:schemeClr val="accent1"/>
                </a:solidFill>
                <a:latin typeface="Calibri"/>
              </a:rPr>
              <a:t>Isfahan University of Medical Sciences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50923"/>
            <a:ext cx="10457411" cy="54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 rot="5400000">
            <a:off x="10994121" y="4999569"/>
            <a:ext cx="2132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Sharbafchi@med.mui.ac.ir</a:t>
            </a:r>
          </a:p>
        </p:txBody>
      </p:sp>
    </p:spTree>
    <p:extLst>
      <p:ext uri="{BB962C8B-B14F-4D97-AF65-F5344CB8AC3E}">
        <p14:creationId xmlns:p14="http://schemas.microsoft.com/office/powerpoint/2010/main" val="38236231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FFBB2-6386-4A3E-87BF-234A04F6784E}" type="datetimeFigureOut">
              <a:rPr lang="fa-IR"/>
              <a:pPr>
                <a:defRPr/>
              </a:pPr>
              <a:t>23/01/1443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EEBE0-AB53-46C8-886B-7D5E929531E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55333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E2661-A9A8-411F-B66C-8694E6B1DE5C}" type="datetimeFigureOut">
              <a:rPr lang="fa-IR"/>
              <a:pPr>
                <a:defRPr/>
              </a:pPr>
              <a:t>23/01/1443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71A16-3F62-4822-8E43-761F6FBCDF2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0643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B309-9590-4EB5-9F76-E8CC414F6097}" type="datetimeFigureOut">
              <a:rPr lang="fa-IR"/>
              <a:pPr>
                <a:defRPr/>
              </a:pPr>
              <a:t>23/01/1443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961AF-B97C-49CE-B7F5-5E187443B54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675984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AF826-21E7-4D77-B0B8-9F35A5D7C441}" type="datetimeFigureOut">
              <a:rPr lang="fa-IR"/>
              <a:pPr>
                <a:defRPr/>
              </a:pPr>
              <a:t>23/01/1443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538B4-0179-47C7-8FD5-DDFAD580EA0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009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BE36-2131-4375-9D3B-1D4DEC0EA737}" type="datetime1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7D8-C4B8-4D92-AD9E-19F9E28D2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8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703F-E564-4630-A540-E936978F924E}" type="datetime1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7D8-C4B8-4D92-AD9E-19F9E28D2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5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AC3F-52F5-4EB8-8A52-648957B7D07E}" type="datetime1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7D8-C4B8-4D92-AD9E-19F9E28D2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0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96A9-9241-4C5D-A9D2-4DE8652647E9}" type="datetime1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7D8-C4B8-4D92-AD9E-19F9E28D2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7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25FA-ECF5-4C66-9066-15BF88C6C84A}" type="datetime1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7D8-C4B8-4D92-AD9E-19F9E28D2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5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BDAF-EAD9-489C-BAEC-91EF609E2A0B}" type="datetime1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7D8-C4B8-4D92-AD9E-19F9E28D2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7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B7C2-1F07-4DD2-8092-EAD5E588B199}" type="datetime1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87D8-C4B8-4D92-AD9E-19F9E28D2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8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30E2F-7878-4141-8DB8-A0E046683121}" type="datetime1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187D8-C4B8-4D92-AD9E-19F9E28D2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9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/>
              <a:t>Click to edit Master text styles</a:t>
            </a:r>
          </a:p>
          <a:p>
            <a:pPr lvl="1"/>
            <a:r>
              <a:rPr lang="en-US" altLang="fa-IR"/>
              <a:t>Second level</a:t>
            </a:r>
          </a:p>
          <a:p>
            <a:pPr lvl="2"/>
            <a:r>
              <a:rPr lang="en-US" altLang="fa-IR"/>
              <a:t>Third level</a:t>
            </a:r>
          </a:p>
          <a:p>
            <a:pPr lvl="3"/>
            <a:r>
              <a:rPr lang="en-US" altLang="fa-IR"/>
              <a:t>Fourth level</a:t>
            </a:r>
          </a:p>
          <a:p>
            <a:pPr lvl="4"/>
            <a:r>
              <a:rPr lang="en-US" altLang="fa-I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8EDFC7-6B64-41EC-960E-962601CD1DCC}" type="datetimeFigureOut">
              <a:rPr lang="fa-IR"/>
              <a:pPr>
                <a:defRPr/>
              </a:pPr>
              <a:t>23/01/1443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68FBF2-F13D-4BF6-B232-CD07634B4F9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6683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r" rtl="1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2pPr>
      <a:lvl3pPr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3pPr>
      <a:lvl4pPr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4pPr>
      <a:lvl5pPr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5pPr>
      <a:lvl6pPr marL="4572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6pPr>
      <a:lvl7pPr marL="9144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7pPr>
      <a:lvl8pPr marL="13716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8pPr>
      <a:lvl9pPr marL="18288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9pPr>
    </p:titleStyle>
    <p:bodyStyle>
      <a:lvl1pPr marL="228600" indent="-228600" algn="r" rtl="1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rtl="1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09225"/>
            <a:ext cx="11277600" cy="1470025"/>
          </a:xfrm>
        </p:spPr>
        <p:txBody>
          <a:bodyPr rtlCol="0" anchor="ctr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Psycho-Oncology</a:t>
            </a: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2231760" y="4500566"/>
            <a:ext cx="8358655" cy="1218590"/>
          </a:xfrm>
        </p:spPr>
        <p:txBody>
          <a:bodyPr>
            <a:noAutofit/>
          </a:bodyPr>
          <a:lstStyle/>
          <a:p>
            <a:pPr algn="l"/>
            <a:r>
              <a:rPr lang="en-US" altLang="fa-IR" sz="2200">
                <a:solidFill>
                  <a:srgbClr val="174576"/>
                </a:solidFill>
              </a:rPr>
              <a:t>M.R. </a:t>
            </a:r>
            <a:r>
              <a:rPr lang="en-US" altLang="fa-IR" sz="2200" dirty="0">
                <a:solidFill>
                  <a:srgbClr val="174576"/>
                </a:solidFill>
              </a:rPr>
              <a:t>Sharbafchi, MD.</a:t>
            </a:r>
          </a:p>
          <a:p>
            <a:pPr algn="l"/>
            <a:r>
              <a:rPr lang="en-US" altLang="fa-IR" sz="2200" dirty="0">
                <a:solidFill>
                  <a:srgbClr val="174576"/>
                </a:solidFill>
              </a:rPr>
              <a:t>Assistant Professor of Psychiatry</a:t>
            </a:r>
          </a:p>
          <a:p>
            <a:pPr algn="l"/>
            <a:r>
              <a:rPr lang="en-US" altLang="fa-IR" sz="2200" dirty="0">
                <a:solidFill>
                  <a:srgbClr val="174576"/>
                </a:solidFill>
              </a:rPr>
              <a:t>Fellowship in Psychosomatic Medicine and Psycho-Oncology (Freiburg, Germany)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3354388"/>
            <a:ext cx="457200" cy="150812"/>
          </a:xfrm>
          <a:prstGeom prst="rect">
            <a:avLst/>
          </a:prstGeom>
          <a:solidFill>
            <a:srgbClr val="BE0028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4B4B4B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1734800" y="3379916"/>
            <a:ext cx="457200" cy="150812"/>
          </a:xfrm>
          <a:prstGeom prst="rect">
            <a:avLst/>
          </a:prstGeom>
          <a:solidFill>
            <a:srgbClr val="BE0028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4B4B4B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42211" y="1407622"/>
            <a:ext cx="6522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4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>
          <a:xfrm>
            <a:off x="548640" y="391132"/>
            <a:ext cx="11089177" cy="1281112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SUICIDE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623753"/>
            <a:ext cx="11089177" cy="4322618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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Maintaining: </a:t>
            </a:r>
          </a:p>
          <a:p>
            <a:pPr marL="0" indent="0">
              <a:buNone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Supportive relationship</a:t>
            </a:r>
          </a:p>
          <a:p>
            <a:pPr lvl="1"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Symptom control (e.g., pain, nausea, depression) </a:t>
            </a:r>
          </a:p>
          <a:p>
            <a:pPr lvl="1"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Involving the family or friends are the initial steps in management of a suicidal patient</a:t>
            </a:r>
          </a:p>
        </p:txBody>
      </p:sp>
    </p:spTree>
    <p:extLst>
      <p:ext uri="{BB962C8B-B14F-4D97-AF65-F5344CB8AC3E}">
        <p14:creationId xmlns:p14="http://schemas.microsoft.com/office/powerpoint/2010/main" val="891845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>
          <a:xfrm>
            <a:off x="520931" y="363422"/>
            <a:ext cx="11133513" cy="1281112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Cancer-related fatigue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97" y="1551709"/>
            <a:ext cx="11177848" cy="4344785"/>
          </a:xfrm>
        </p:spPr>
        <p:txBody>
          <a:bodyPr rtlCol="0">
            <a:noAutofit/>
          </a:bodyPr>
          <a:lstStyle/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Persistent subjective sense of tiredness related to cancer/treatment that interferes with usual functioning.</a:t>
            </a:r>
          </a:p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Cancer-related fatigue is usually refractory to sleep and rest</a:t>
            </a:r>
          </a:p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 at the time of diagnosis in about 50 percent of cancer patients. </a:t>
            </a:r>
          </a:p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Occurs in up to 75 percent of patients with bone metastases. </a:t>
            </a:r>
          </a:p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Prevalent in long-term cancer survivors and has a serious impact on a person's quality of life.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65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>
          <a:xfrm>
            <a:off x="687184" y="352339"/>
            <a:ext cx="11011593" cy="12811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dirty="0"/>
              <a:t>Delayed Consequences of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184" y="1579417"/>
            <a:ext cx="11011593" cy="4477789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"/>
              <a:defRPr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Infertility problems, premature ovarian failure</a:t>
            </a:r>
          </a:p>
          <a:p>
            <a:pPr>
              <a:buFont typeface="Wingdings 3" charset="2"/>
              <a:buChar char=""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Pituitary, thyroid and other endocrine failures</a:t>
            </a:r>
          </a:p>
          <a:p>
            <a:pPr>
              <a:buFont typeface="Wingdings 3" charset="2"/>
              <a:buChar char=""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Increased vulnerability to large organ failure and secondary malignancies</a:t>
            </a:r>
          </a:p>
          <a:p>
            <a:pPr>
              <a:buFont typeface="Wingdings 3" charset="2"/>
              <a:buChar char=""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 3" charset="2"/>
              <a:buChar char="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Social rejection, employment discrimination, and serious financial problems</a:t>
            </a:r>
          </a:p>
        </p:txBody>
      </p:sp>
    </p:spTree>
    <p:extLst>
      <p:ext uri="{BB962C8B-B14F-4D97-AF65-F5344CB8AC3E}">
        <p14:creationId xmlns:p14="http://schemas.microsoft.com/office/powerpoint/2010/main" val="3116075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515389" y="365126"/>
            <a:ext cx="10956176" cy="942744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cs typeface="Times New Roman" panose="02020603050405020304" pitchFamily="18" charset="0"/>
              </a:rPr>
              <a:t>Three Phases of Response to Knowing of Cancer</a:t>
            </a: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>
          <a:xfrm>
            <a:off x="515389" y="1510090"/>
            <a:ext cx="10994968" cy="4655126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phase</a:t>
            </a:r>
          </a:p>
          <a:p>
            <a:pPr marL="0" indent="0" algn="just">
              <a:buNone/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Shock and Disbelief that usually lasts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than 1 week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to control the level of emotional distress while making crucial treatment decisions </a:t>
            </a:r>
          </a:p>
          <a:p>
            <a:pPr algn="just" eaLnBrk="1" hangingPunct="1"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of a relative or friend can help with the processing of important information. </a:t>
            </a:r>
          </a:p>
          <a:p>
            <a:pPr algn="just" eaLnBrk="1" hangingPunct="1"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way the news is conveyed can influence a patient's beliefs, emotions, and attitudes toward the future and the medical staff. </a:t>
            </a:r>
          </a:p>
          <a:p>
            <a:pPr eaLnBrk="1" hangingPunct="1">
              <a:defRPr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984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565264" y="365126"/>
            <a:ext cx="11116889" cy="942744"/>
          </a:xfrm>
        </p:spPr>
        <p:txBody>
          <a:bodyPr/>
          <a:lstStyle/>
          <a:p>
            <a:r>
              <a:rPr lang="en-US" altLang="en-US" sz="3600" dirty="0">
                <a:cs typeface="Times New Roman" panose="02020603050405020304" pitchFamily="18" charset="0"/>
              </a:rPr>
              <a:t>Three Phases of Response to Knowing of Cancer</a:t>
            </a: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>
          <a:xfrm>
            <a:off x="565265" y="1352204"/>
            <a:ext cx="11116888" cy="4860174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phase </a:t>
            </a:r>
          </a:p>
          <a:p>
            <a:pPr marL="0" indent="0" algn="just">
              <a:buNone/>
              <a:defRPr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 by a period of confusion with mixed symptoms of:</a:t>
            </a:r>
          </a:p>
          <a:p>
            <a:pPr marL="0" indent="0" algn="just">
              <a:buNone/>
              <a:defRPr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Anxiety </a:t>
            </a:r>
          </a:p>
          <a:p>
            <a:pPr lvl="1" algn="just" eaLnBrk="1" hangingPunct="1"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Depression</a:t>
            </a:r>
          </a:p>
          <a:p>
            <a:pPr lvl="1" algn="just" eaLnBrk="1" hangingPunct="1"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Irritability</a:t>
            </a:r>
          </a:p>
          <a:p>
            <a:pPr lvl="1" algn="just" eaLnBrk="1" hangingPunct="1"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Insomnia </a:t>
            </a:r>
          </a:p>
          <a:p>
            <a:pPr lvl="1" algn="just" eaLnBrk="1" hangingPunct="1"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Poor concentration</a:t>
            </a:r>
          </a:p>
          <a:p>
            <a:pPr lvl="1" algn="just" eaLnBrk="1" hangingPunct="1"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Inability to function</a:t>
            </a:r>
          </a:p>
          <a:p>
            <a:pPr lvl="1" algn="just" eaLnBrk="1" hangingPunct="1">
              <a:defRPr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Resolve with support from family and friends and from the physician who outlines a treatment plan that offers hope. </a:t>
            </a:r>
          </a:p>
          <a:p>
            <a:pPr marL="0" indent="0" algn="just">
              <a:buNone/>
              <a:defRPr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phase usually </a:t>
            </a:r>
            <a:r>
              <a:rPr lang="en-US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lasts 1 to 2 weeks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98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532014" y="365126"/>
            <a:ext cx="11150139" cy="942744"/>
          </a:xfrm>
        </p:spPr>
        <p:txBody>
          <a:bodyPr/>
          <a:lstStyle/>
          <a:p>
            <a:r>
              <a:rPr lang="en-US" altLang="en-US" sz="3600" dirty="0">
                <a:cs typeface="Times New Roman" panose="02020603050405020304" pitchFamily="18" charset="0"/>
              </a:rPr>
              <a:t>Three Phases of Response to Knowing of Cancer</a:t>
            </a: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>
          <a:xfrm>
            <a:off x="532014" y="1532255"/>
            <a:ext cx="11150139" cy="4599709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phase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patient adapts to the diagnosis and treatment.</a:t>
            </a:r>
          </a:p>
          <a:p>
            <a:pPr algn="just" eaLnBrk="1" hangingPunct="1"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patient returns to previously used coping strategies that are helpful in reducing stress. </a:t>
            </a:r>
          </a:p>
          <a:p>
            <a:pPr algn="just" eaLnBrk="1" hangingPunct="1"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coping strategies are influenced by the previous level of maturation and adaptation.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587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>
          <a:xfrm>
            <a:off x="554183" y="374507"/>
            <a:ext cx="11089178" cy="12811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dirty="0"/>
              <a:t>End-of-Life and Palliative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183" y="1607127"/>
            <a:ext cx="11089178" cy="4283825"/>
          </a:xfrm>
        </p:spPr>
        <p:txBody>
          <a:bodyPr rtlCol="0">
            <a:normAutofit/>
          </a:bodyPr>
          <a:lstStyle/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Death from a chronic illness makes the sufferer and his or her loved ones live in the presence of death for a prolonged period.</a:t>
            </a:r>
          </a:p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Some elderly people accept death, but many elderly patients find death premature. and many families wish desperately to extend the life of a beloved parent.</a:t>
            </a:r>
          </a:p>
          <a:p>
            <a:pPr>
              <a:lnSpc>
                <a:spcPct val="210000"/>
              </a:lnSpc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cancer, sufferer loses more and more of the roles that defined his or her social existence before dying a physical death. (Social death)</a:t>
            </a:r>
          </a:p>
        </p:txBody>
      </p:sp>
    </p:spTree>
    <p:extLst>
      <p:ext uri="{BB962C8B-B14F-4D97-AF65-F5344CB8AC3E}">
        <p14:creationId xmlns:p14="http://schemas.microsoft.com/office/powerpoint/2010/main" val="1746258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/>
          </p:cNvSpPr>
          <p:nvPr>
            <p:ph type="title"/>
          </p:nvPr>
        </p:nvSpPr>
        <p:spPr>
          <a:xfrm>
            <a:off x="479367" y="277091"/>
            <a:ext cx="11233266" cy="123444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/>
              <a:t>Symptoms in Patients with Advanced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847" y="1511531"/>
            <a:ext cx="11172306" cy="4765964"/>
          </a:xfrm>
        </p:spPr>
        <p:txBody>
          <a:bodyPr rtlCol="0">
            <a:noAutofit/>
          </a:bodyPr>
          <a:lstStyle/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Dying patients experience more symptoms than they can describe and more than their caregivers are likely to explore.</a:t>
            </a:r>
          </a:p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Nervousness, sadness, insomnia, fear of dependence, or loss of dignity, are among the most prevalent.</a:t>
            </a:r>
          </a:p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Physical, psychological, and existential concerns cannot be considered independently of one another.</a:t>
            </a:r>
          </a:p>
        </p:txBody>
      </p:sp>
    </p:spTree>
    <p:extLst>
      <p:ext uri="{BB962C8B-B14F-4D97-AF65-F5344CB8AC3E}">
        <p14:creationId xmlns:p14="http://schemas.microsoft.com/office/powerpoint/2010/main" val="499998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428" y="263669"/>
            <a:ext cx="11216641" cy="128111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altLang="en-US" sz="4000" dirty="0"/>
              <a:t>Symptoms in Patients with Advanced Disease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429" y="1590676"/>
            <a:ext cx="11216641" cy="4532313"/>
          </a:xfrm>
        </p:spPr>
        <p:txBody>
          <a:bodyPr rtlCol="0">
            <a:normAutofit fontScale="85000" lnSpcReduction="10000"/>
          </a:bodyPr>
          <a:lstStyle/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b="1" dirty="0" err="1">
                <a:solidFill>
                  <a:srgbClr val="00B050"/>
                </a:solidFill>
              </a:rPr>
              <a:t>Kubler</a:t>
            </a:r>
            <a:r>
              <a:rPr lang="en-US" b="1" dirty="0">
                <a:solidFill>
                  <a:srgbClr val="00B050"/>
                </a:solidFill>
              </a:rPr>
              <a:t>-Ross</a:t>
            </a:r>
            <a:r>
              <a:rPr lang="en-US" dirty="0">
                <a:solidFill>
                  <a:srgbClr val="00B050"/>
                </a:solidFill>
              </a:rPr>
              <a:t> </a:t>
            </a:r>
          </a:p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Interviews with 400 dying patients revealed that patients know without being told that they are dying </a:t>
            </a:r>
          </a:p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They need to talk about it, and that they need to maintain hope, even if there is no hope of cure. </a:t>
            </a:r>
          </a:p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Fatal illness is not a sudden event and practitioners can provide support to patients by assuring them that they will maintain their relationship with them during the dying process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561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429" y="368964"/>
            <a:ext cx="11216640" cy="128111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4000" dirty="0"/>
              <a:t>Stages from Awareness of Fatal Prognosis to Actual Death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429" y="1590676"/>
            <a:ext cx="11310851" cy="4532313"/>
          </a:xfrm>
        </p:spPr>
        <p:txBody>
          <a:bodyPr rtlCol="0">
            <a:noAutofit/>
          </a:bodyPr>
          <a:lstStyle/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Denial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"No, not me" is the dying patient's common initial response. If it does not interfere with treatment, then denial can mitigate the initial overwhelming anxiety.</a:t>
            </a:r>
          </a:p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Anger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"Why me?" Indignation may surface when denial subsides. Patients are irritable, demanding and critical; anger may be directed at themselves, caretakers, family and friends or God.</a:t>
            </a:r>
          </a:p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Bargaining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"Yes me, but .... , This stage entails promises to buy additional time. The patient may promise to donate kidneys or eyes to research or reaffirm an earlier faith in God.</a:t>
            </a:r>
          </a:p>
        </p:txBody>
      </p:sp>
    </p:spTree>
    <p:extLst>
      <p:ext uri="{BB962C8B-B14F-4D97-AF65-F5344CB8AC3E}">
        <p14:creationId xmlns:p14="http://schemas.microsoft.com/office/powerpoint/2010/main" val="1525897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Cancer Epidemiology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16" y="1590501"/>
            <a:ext cx="11055928" cy="4586461"/>
          </a:xfrm>
        </p:spPr>
        <p:txBody>
          <a:bodyPr/>
          <a:lstStyle/>
          <a:p>
            <a:r>
              <a:rPr lang="en-US" dirty="0"/>
              <a:t>Age-standardized incidence rate (ASR)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                             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142 per 100,000 </a:t>
            </a:r>
            <a:r>
              <a:rPr lang="en-US" dirty="0"/>
              <a:t>in Iranian population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Estimation of 100-110,000 new cases per year</a:t>
            </a:r>
            <a:endParaRPr lang="fa-IR" dirty="0"/>
          </a:p>
        </p:txBody>
      </p:sp>
      <p:sp>
        <p:nvSpPr>
          <p:cNvPr id="6" name="Rectangle 5"/>
          <p:cNvSpPr/>
          <p:nvPr/>
        </p:nvSpPr>
        <p:spPr>
          <a:xfrm>
            <a:off x="399011" y="6399167"/>
            <a:ext cx="10002983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en-US" sz="12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World Health Organization. Regional Office for the Eastern Mediterranean. Eastern Mediterranean Region: framework for health information systems and core indicators for monitoring health situation and health system performance 2018 .</a:t>
            </a:r>
          </a:p>
        </p:txBody>
      </p:sp>
      <p:pic>
        <p:nvPicPr>
          <p:cNvPr id="14" name="Picture Placeholder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0" b="3030"/>
          <a:stretch>
            <a:fillRect/>
          </a:stretch>
        </p:blipFill>
        <p:spPr>
          <a:xfrm>
            <a:off x="1160810" y="2782321"/>
            <a:ext cx="1169888" cy="1169889"/>
          </a:xfrm>
          <a:prstGeom prst="ellipse">
            <a:avLst/>
          </a:prstGeom>
        </p:spPr>
      </p:pic>
      <p:sp>
        <p:nvSpPr>
          <p:cNvPr id="15" name="Text Placeholder 24"/>
          <p:cNvSpPr txBox="1">
            <a:spLocks/>
          </p:cNvSpPr>
          <p:nvPr/>
        </p:nvSpPr>
        <p:spPr>
          <a:xfrm>
            <a:off x="846658" y="4023526"/>
            <a:ext cx="1820909" cy="10816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204750" algn="ctr" defTabSz="742950" rtl="1">
              <a:lnSpc>
                <a:spcPct val="100000"/>
              </a:lnSpc>
              <a:spcBef>
                <a:spcPts val="813"/>
              </a:spcBef>
              <a:spcAft>
                <a:spcPts val="813"/>
              </a:spcAft>
              <a:buClr>
                <a:srgbClr val="92D050"/>
              </a:buClr>
              <a:buNone/>
            </a:pPr>
            <a:r>
              <a:rPr lang="en-US" sz="2600" b="1" dirty="0">
                <a:solidFill>
                  <a:srgbClr val="FF0000"/>
                </a:solidFill>
                <a:latin typeface="Calibri"/>
                <a:ea typeface="Calibri"/>
                <a:cs typeface="B Mitra" pitchFamily="2" charset="-78"/>
              </a:rPr>
              <a:t>154.8</a:t>
            </a:r>
          </a:p>
        </p:txBody>
      </p:sp>
      <p:pic>
        <p:nvPicPr>
          <p:cNvPr id="16" name="Picture Placeholder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0" b="3030"/>
          <a:stretch>
            <a:fillRect/>
          </a:stretch>
        </p:blipFill>
        <p:spPr>
          <a:xfrm>
            <a:off x="10036233" y="2684357"/>
            <a:ext cx="1169889" cy="1169889"/>
          </a:xfrm>
          <a:prstGeom prst="ellipse">
            <a:avLst/>
          </a:prstGeom>
        </p:spPr>
      </p:pic>
      <p:sp>
        <p:nvSpPr>
          <p:cNvPr id="17" name="Text Placeholder 24"/>
          <p:cNvSpPr txBox="1">
            <a:spLocks/>
          </p:cNvSpPr>
          <p:nvPr/>
        </p:nvSpPr>
        <p:spPr>
          <a:xfrm>
            <a:off x="9720290" y="3939414"/>
            <a:ext cx="1820909" cy="10816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204750" algn="ctr" defTabSz="742950" rtl="1">
              <a:lnSpc>
                <a:spcPct val="100000"/>
              </a:lnSpc>
              <a:spcBef>
                <a:spcPts val="813"/>
              </a:spcBef>
              <a:spcAft>
                <a:spcPts val="813"/>
              </a:spcAft>
              <a:buClr>
                <a:srgbClr val="92D050"/>
              </a:buClr>
              <a:buNone/>
            </a:pPr>
            <a:r>
              <a:rPr lang="en-US" sz="2600" b="1" dirty="0">
                <a:solidFill>
                  <a:srgbClr val="FF0000"/>
                </a:solidFill>
                <a:latin typeface="Calibri"/>
                <a:ea typeface="Calibri"/>
                <a:cs typeface="B Mitra" pitchFamily="2" charset="-78"/>
              </a:rPr>
              <a:t>127.7</a:t>
            </a:r>
          </a:p>
        </p:txBody>
      </p:sp>
    </p:spTree>
    <p:extLst>
      <p:ext uri="{BB962C8B-B14F-4D97-AF65-F5344CB8AC3E}">
        <p14:creationId xmlns:p14="http://schemas.microsoft.com/office/powerpoint/2010/main" val="3937215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429" y="368964"/>
            <a:ext cx="11216640" cy="128111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4000" dirty="0"/>
              <a:t>Stages from Awareness of Fatal Prognosis to Actual Death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429" y="1806807"/>
            <a:ext cx="11310851" cy="4532313"/>
          </a:xfrm>
        </p:spPr>
        <p:txBody>
          <a:bodyPr rtlCol="0">
            <a:normAutofit/>
          </a:bodyPr>
          <a:lstStyle/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Depression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"Yes, me." The patient comes to a full realization of what is going to happen and to whom. With the impending loss of life, a pervasive despondency may set in.</a:t>
            </a:r>
          </a:p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Acceptance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The patient begins to accept the inevitable. It need not be defeat or total surrender. "Yes, me, and I'm ready."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312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60425" cy="6858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331575" y="0"/>
            <a:ext cx="860425" cy="6858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819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938" y="779463"/>
            <a:ext cx="8874125" cy="529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409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974" y="119582"/>
            <a:ext cx="11139053" cy="128111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altLang="en-US" sz="4000" dirty="0"/>
              <a:t>Symptoms in Patients with Advanced Disease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975" y="1230284"/>
            <a:ext cx="11078094" cy="4892705"/>
          </a:xfrm>
        </p:spPr>
        <p:txBody>
          <a:bodyPr rtlCol="0">
            <a:noAutofit/>
          </a:bodyPr>
          <a:lstStyle/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These five stages are not all-encompassing or prescriptive. </a:t>
            </a:r>
          </a:p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Patients do not travel these stages in a linear fashion. </a:t>
            </a:r>
          </a:p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patient may demonstrate aspects of all five stages in one interview, fluctuate or come to them in differing orders.</a:t>
            </a:r>
          </a:p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Few will reach acceptance. </a:t>
            </a:r>
          </a:p>
          <a:p>
            <a:pPr>
              <a:lnSpc>
                <a:spcPct val="200000"/>
              </a:lnSpc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Moreover, patients may exhibit other coping methods, such as terror, humor or compassion to offset each stage.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62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59477" y="277178"/>
            <a:ext cx="1109472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Factors in Adaptation to Cancer</a:t>
            </a: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>
          <a:xfrm>
            <a:off x="598517" y="1363966"/>
            <a:ext cx="11094720" cy="5048597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Society-derived Factors</a:t>
            </a:r>
          </a:p>
          <a:p>
            <a:pPr marL="0" indent="0" algn="just">
              <a:buNone/>
              <a:defRPr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Society's attitudes toward cancer and its treatment 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Perceptions and knowledge of cancer at a given time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threatening and stigmatized</a:t>
            </a:r>
          </a:p>
          <a:p>
            <a:pPr marL="457200" lvl="1" indent="0" algn="just" eaLnBrk="1" hangingPunct="1">
              <a:lnSpc>
                <a:spcPct val="150000"/>
              </a:lnSpc>
              <a:buNone/>
              <a:defRPr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belief that stress, depression, major life events (grief,…), or flaws in personality cause cancer.</a:t>
            </a:r>
          </a:p>
          <a:p>
            <a:pPr lvl="1" algn="just" eaLnBrk="1" hangingPunct="1"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the past 10 years, more than </a:t>
            </a:r>
            <a:r>
              <a:rPr lang="en-US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reviews of psychosocial risk factors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cancer have been published</a:t>
            </a:r>
          </a:p>
          <a:p>
            <a:pPr lvl="1" algn="just" eaLnBrk="1" hangingPunct="1"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majority of well-designed studies </a:t>
            </a:r>
            <a:r>
              <a:rPr lang="en-US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confirm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depression, stress, personality, and major life events cause cancer.</a:t>
            </a:r>
          </a:p>
          <a:p>
            <a:pPr eaLnBrk="1" hangingPunct="1">
              <a:defRPr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6706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559724" y="228052"/>
            <a:ext cx="11028218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Factors in Adaptation to Cancer</a:t>
            </a: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>
          <a:xfrm>
            <a:off x="559724" y="1605409"/>
            <a:ext cx="11078094" cy="50042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Patient-derived Factors</a:t>
            </a:r>
          </a:p>
          <a:p>
            <a:pPr marL="0" indent="0">
              <a:buNone/>
              <a:defRPr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Intrapersonal factors: 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Preexisting character style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Coping ability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(Active and problem-solving, emotional, Meaning based)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Ego strength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Hopefulness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and meaning of the cancer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with who are seen to be improving/de-identification with who are not doing well in their cancer treatment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2219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48393" y="178176"/>
            <a:ext cx="10934007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Factors in Adaptation to Cancer</a:t>
            </a: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>
          <a:xfrm>
            <a:off x="598515" y="1390881"/>
            <a:ext cx="10983885" cy="496546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Patient-derived Factors</a:t>
            </a:r>
          </a:p>
          <a:p>
            <a:pPr marL="0" indent="0">
              <a:buNone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Intrapersonal factors: 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Younger age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Coping strategies which include avoidance of emotions and stressors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Desire to maintain a high degree of control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 loss of hopefulness (often related to clinical uncertainty)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 restriction in access to social and leisure activities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6032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581891" y="247881"/>
            <a:ext cx="11055926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Factors in Adaptation to Canc</a:t>
            </a:r>
            <a:r>
              <a:rPr lang="en-US" altLang="en-US" sz="3600" dirty="0"/>
              <a:t>er</a:t>
            </a:r>
            <a:endParaRPr lang="en-US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>
          <a:xfrm>
            <a:off x="581891" y="1291128"/>
            <a:ext cx="10956173" cy="4965469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Patient-derived Factors</a:t>
            </a:r>
          </a:p>
          <a:p>
            <a:pPr marL="0" indent="0" algn="just">
              <a:buNone/>
              <a:defRPr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Interpersonal factors: </a:t>
            </a:r>
          </a:p>
          <a:p>
            <a:pPr lvl="1" algn="just" eaLnBrk="1" hangingPunct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support derived from others</a:t>
            </a:r>
          </a:p>
          <a:p>
            <a:pPr marL="349250" lvl="1" indent="0" algn="just">
              <a:buNone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Socioeconomic and social class: 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socioeconomic status can be a barrier to access health care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2475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642848" y="338138"/>
            <a:ext cx="10950633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Factors in Adaptation to Cancer</a:t>
            </a: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>
          <a:xfrm>
            <a:off x="581889" y="1591974"/>
            <a:ext cx="11072553" cy="483800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Cancer-derived Factors</a:t>
            </a:r>
          </a:p>
          <a:p>
            <a:pPr marL="0" indent="0" algn="just">
              <a:buNone/>
              <a:defRPr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Stage of the disease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Site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Prognosis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treatment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in functionality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149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21177" y="251748"/>
            <a:ext cx="11510356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Psychosocial Needs to Patients and Families</a:t>
            </a:r>
            <a:endParaRPr lang="en-US" altLang="en-US" sz="4000" dirty="0">
              <a:cs typeface="Times New Roman" panose="02020603050405020304" pitchFamily="18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252185"/>
              </p:ext>
            </p:extLst>
          </p:nvPr>
        </p:nvGraphicFramePr>
        <p:xfrm>
          <a:off x="504305" y="1263535"/>
          <a:ext cx="11166763" cy="4865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3856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04305" y="140913"/>
            <a:ext cx="11305310" cy="1143000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Psychosocial Needs to Patients and Families</a:t>
            </a:r>
            <a:endParaRPr lang="en-US" altLang="en-US" sz="4000" dirty="0">
              <a:cs typeface="Times New Roman" panose="02020603050405020304" pitchFamily="18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943517"/>
              </p:ext>
            </p:extLst>
          </p:nvPr>
        </p:nvGraphicFramePr>
        <p:xfrm>
          <a:off x="543098" y="1283913"/>
          <a:ext cx="11155680" cy="4730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97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04554" y="280526"/>
            <a:ext cx="11360725" cy="1143000"/>
          </a:xfrm>
        </p:spPr>
        <p:txBody>
          <a:bodyPr/>
          <a:lstStyle/>
          <a:p>
            <a:pPr eaLnBrk="1" hangingPunct="1"/>
            <a:r>
              <a:rPr lang="en-US" altLang="fa-IR" dirty="0"/>
              <a:t>Cancer Epidemiology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646276"/>
              </p:ext>
            </p:extLst>
          </p:nvPr>
        </p:nvGraphicFramePr>
        <p:xfrm>
          <a:off x="476596" y="1640640"/>
          <a:ext cx="11205557" cy="4460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4554" y="6376585"/>
            <a:ext cx="8231187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4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a-IR"/>
              <a:t>Palliative Care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defRPr/>
            </a:pPr>
            <a:endParaRPr lang="en-US" altLang="fa-IR" sz="2000" dirty="0"/>
          </a:p>
          <a:p>
            <a:pPr>
              <a:lnSpc>
                <a:spcPct val="150000"/>
              </a:lnSpc>
              <a:defRPr/>
            </a:pPr>
            <a:endParaRPr lang="en-US" altLang="fa-IR" sz="2000" dirty="0"/>
          </a:p>
          <a:p>
            <a:pPr>
              <a:lnSpc>
                <a:spcPct val="150000"/>
              </a:lnSpc>
              <a:defRPr/>
            </a:pPr>
            <a:endParaRPr lang="en-US" altLang="fa-IR" sz="2000" dirty="0"/>
          </a:p>
          <a:p>
            <a:pPr marL="0" indent="0">
              <a:lnSpc>
                <a:spcPct val="150000"/>
              </a:lnSpc>
              <a:buNone/>
              <a:defRPr/>
            </a:pPr>
            <a:endParaRPr lang="en-US" altLang="fa-IR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6629" name="Picture 2" descr="http://www.cancernetwork.com/sites/default/files/cn_import/199407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67"/>
          <a:stretch>
            <a:fillRect/>
          </a:stretch>
        </p:blipFill>
        <p:spPr bwMode="auto">
          <a:xfrm>
            <a:off x="-49876" y="-93663"/>
            <a:ext cx="12313920" cy="695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5111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548640" y="365126"/>
            <a:ext cx="11166764" cy="94274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dirty="0"/>
              <a:t>Rationale for Developing a Psycho-Oncology Model of Care</a:t>
            </a:r>
            <a:endParaRPr lang="en-US" altLang="fa-IR" sz="36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599198"/>
              </p:ext>
            </p:extLst>
          </p:nvPr>
        </p:nvGraphicFramePr>
        <p:xfrm>
          <a:off x="548640" y="1474124"/>
          <a:ext cx="11166764" cy="4544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717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2100263" y="46038"/>
            <a:ext cx="7797800" cy="1143000"/>
          </a:xfrm>
        </p:spPr>
        <p:txBody>
          <a:bodyPr/>
          <a:lstStyle/>
          <a:p>
            <a:pPr algn="just" eaLnBrk="1" hangingPunct="1"/>
            <a:r>
              <a:rPr lang="en-US" altLang="en-US" sz="3600"/>
              <a:t>Psychiatric Disorders in Cancer Patients</a:t>
            </a:r>
            <a:endParaRPr lang="en-US" altLang="en-US" sz="3600">
              <a:cs typeface="Times New Roman" panose="02020603050405020304" pitchFamily="18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860451"/>
              </p:ext>
            </p:extLst>
          </p:nvPr>
        </p:nvGraphicFramePr>
        <p:xfrm>
          <a:off x="0" y="-1336"/>
          <a:ext cx="11892743" cy="67361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90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7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00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Common Symptom </a:t>
                      </a:r>
                      <a:r>
                        <a:rPr lang="en-US" sz="18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(Comprehensive-2017)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Positive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Fatigue</a:t>
                      </a: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0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Worry</a:t>
                      </a: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0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Sadness</a:t>
                      </a: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0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Pain</a:t>
                      </a: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0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Drowsiness</a:t>
                      </a: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0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Dry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Mouth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0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Insomnia</a:t>
                      </a: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00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Poor appetite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00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Nausea</a:t>
                      </a: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00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Bloating</a:t>
                      </a: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00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Difficulty in concentration</a:t>
                      </a: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00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Change in taste</a:t>
                      </a: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00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Constipation</a:t>
                      </a: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600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Cough</a:t>
                      </a: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600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Sexual dysfunction</a:t>
                      </a: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9600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Nightmare</a:t>
                      </a: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83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93222" y="239713"/>
            <a:ext cx="11244350" cy="1143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3600" dirty="0"/>
              <a:t>Psychiatric Disorders in Cancer Patients</a:t>
            </a:r>
            <a:br>
              <a:rPr lang="en-US" altLang="en-US" sz="3600" dirty="0"/>
            </a:b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>
          <a:xfrm>
            <a:off x="432262" y="1341121"/>
            <a:ext cx="11305310" cy="466066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26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term distress: </a:t>
            </a:r>
            <a:r>
              <a:rPr lang="en-US" sz="2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66%</a:t>
            </a:r>
            <a:endParaRPr lang="en-US" sz="2600" dirty="0">
              <a:solidFill>
                <a:schemeClr val="tx1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6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Adjustment disorders:  </a:t>
            </a:r>
            <a:r>
              <a:rPr lang="en-US" sz="2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30 -35%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6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Clinically significant anxiety disorder:  </a:t>
            </a:r>
            <a:r>
              <a:rPr lang="en-US" sz="2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30%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6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Depression:   </a:t>
            </a:r>
            <a:r>
              <a:rPr lang="en-US" sz="2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20-35%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6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Delirium:   </a:t>
            </a:r>
            <a:r>
              <a:rPr lang="en-US" sz="2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10%</a:t>
            </a:r>
          </a:p>
          <a:p>
            <a:pPr marL="0" indent="0" algn="ctr">
              <a:buNone/>
              <a:defRPr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Treatable syndromes, such as major depression and delirium, continue to be underdiagnosed and undertreated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3542" y="6356350"/>
            <a:ext cx="6296887" cy="365125"/>
          </a:xfrm>
        </p:spPr>
        <p:txBody>
          <a:bodyPr/>
          <a:lstStyle/>
          <a:p>
            <a:pPr>
              <a:defRPr/>
            </a:pPr>
            <a:r>
              <a: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Practice Guidelines for the Psychosocial Care of Adults with Cancer (2003)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0411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>
          <a:xfrm>
            <a:off x="504306" y="296921"/>
            <a:ext cx="11194472" cy="1281112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SUICIDE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06" y="1501833"/>
            <a:ext cx="11194472" cy="4505497"/>
          </a:xfrm>
        </p:spPr>
        <p:txBody>
          <a:bodyPr rtlCol="0">
            <a:noAutofit/>
          </a:bodyPr>
          <a:lstStyle/>
          <a:p>
            <a:pPr>
              <a:lnSpc>
                <a:spcPct val="170000"/>
              </a:lnSpc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relative risk of suicide in this population is twice that of the general population</a:t>
            </a:r>
          </a:p>
          <a:p>
            <a:pPr marL="0" indent="0">
              <a:buNone/>
              <a:defRPr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More likely to occur in </a:t>
            </a:r>
          </a:p>
          <a:p>
            <a:pPr>
              <a:buFont typeface="Wingdings 3" charset="2"/>
              <a:buChar char=""/>
              <a:defRPr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Advanced cancer patients</a:t>
            </a:r>
          </a:p>
          <a:p>
            <a:pPr lvl="1"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Depression</a:t>
            </a:r>
          </a:p>
          <a:p>
            <a:pPr lvl="1"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Hopelessness</a:t>
            </a:r>
          </a:p>
          <a:p>
            <a:pPr lvl="1"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Poorly controlled symptoms particularly pain</a:t>
            </a:r>
          </a:p>
          <a:p>
            <a:pPr lvl="1"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Older patients</a:t>
            </a:r>
          </a:p>
          <a:p>
            <a:pPr lvl="1"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Mail gender</a:t>
            </a:r>
          </a:p>
          <a:p>
            <a:pPr marL="0" indent="0" algn="ctr">
              <a:lnSpc>
                <a:spcPct val="160000"/>
              </a:lnSpc>
              <a:buNone/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Suicidal thoughts in patients with advanced disease, poor prognosis, or poorly controlled symptoms should not be viewed as rational</a:t>
            </a:r>
          </a:p>
        </p:txBody>
      </p:sp>
    </p:spTree>
    <p:extLst>
      <p:ext uri="{BB962C8B-B14F-4D97-AF65-F5344CB8AC3E}">
        <p14:creationId xmlns:p14="http://schemas.microsoft.com/office/powerpoint/2010/main" val="693172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>
          <a:xfrm>
            <a:off x="482138" y="330171"/>
            <a:ext cx="11216640" cy="1281112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SUICIDE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138" y="1611283"/>
            <a:ext cx="11216640" cy="4706390"/>
          </a:xfrm>
        </p:spPr>
        <p:txBody>
          <a:bodyPr rtlCol="0">
            <a:noAutofit/>
          </a:bodyPr>
          <a:lstStyle/>
          <a:p>
            <a:pPr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High risk Cancers:</a:t>
            </a:r>
          </a:p>
          <a:p>
            <a:pPr lvl="1">
              <a:lnSpc>
                <a:spcPct val="120000"/>
              </a:lnSpc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Head and neck</a:t>
            </a:r>
          </a:p>
          <a:p>
            <a:pPr lvl="1">
              <a:lnSpc>
                <a:spcPct val="120000"/>
              </a:lnSpc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Lung</a:t>
            </a:r>
          </a:p>
          <a:p>
            <a:pPr lvl="1">
              <a:lnSpc>
                <a:spcPct val="120000"/>
              </a:lnSpc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Breast </a:t>
            </a:r>
          </a:p>
          <a:p>
            <a:pPr lvl="1">
              <a:lnSpc>
                <a:spcPct val="120000"/>
              </a:lnSpc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Urogenital </a:t>
            </a:r>
          </a:p>
          <a:p>
            <a:pPr lvl="1">
              <a:lnSpc>
                <a:spcPct val="120000"/>
              </a:lnSpc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GI cancers </a:t>
            </a:r>
          </a:p>
          <a:p>
            <a:pPr lvl="1">
              <a:lnSpc>
                <a:spcPct val="120000"/>
              </a:lnSpc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Myeloma</a:t>
            </a:r>
          </a:p>
          <a:p>
            <a:pPr marL="342900" lvl="1" indent="0">
              <a:buNone/>
              <a:defRPr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60000"/>
              </a:lnSpc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Unmarried men with head and neck cancers: the highest incidence of suicide.</a:t>
            </a:r>
          </a:p>
          <a:p>
            <a:pPr marL="0" indent="0" algn="ctr">
              <a:buNone/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2863" indent="0" algn="ctr">
              <a:buNone/>
              <a:defRPr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Half of the patients were in remission at the time of suicide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113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1676</TotalTime>
  <Words>1519</Words>
  <Application>Microsoft Office PowerPoint</Application>
  <PresentationFormat>Widescreen</PresentationFormat>
  <Paragraphs>245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Lato</vt:lpstr>
      <vt:lpstr>Times New Roman</vt:lpstr>
      <vt:lpstr>Wingdings 3</vt:lpstr>
      <vt:lpstr>Office Theme</vt:lpstr>
      <vt:lpstr>2_Office Theme</vt:lpstr>
      <vt:lpstr>Psycho-Oncology</vt:lpstr>
      <vt:lpstr>Cancer Epidemiology</vt:lpstr>
      <vt:lpstr>Cancer Epidemiology</vt:lpstr>
      <vt:lpstr>Palliative Care</vt:lpstr>
      <vt:lpstr>Rationale for Developing a Psycho-Oncology Model of Care</vt:lpstr>
      <vt:lpstr>Psychiatric Disorders in Cancer Patients</vt:lpstr>
      <vt:lpstr>Psychiatric Disorders in Cancer Patients </vt:lpstr>
      <vt:lpstr>SUICIDE</vt:lpstr>
      <vt:lpstr>SUICIDE</vt:lpstr>
      <vt:lpstr>SUICIDE</vt:lpstr>
      <vt:lpstr>Cancer-related fatigue</vt:lpstr>
      <vt:lpstr>Delayed Consequences of Treatment</vt:lpstr>
      <vt:lpstr>Three Phases of Response to Knowing of Cancer</vt:lpstr>
      <vt:lpstr>Three Phases of Response to Knowing of Cancer</vt:lpstr>
      <vt:lpstr>Three Phases of Response to Knowing of Cancer</vt:lpstr>
      <vt:lpstr>End-of-Life and Palliative Care</vt:lpstr>
      <vt:lpstr>Symptoms in Patients with Advanced Disease</vt:lpstr>
      <vt:lpstr>Symptoms in Patients with Advanced Disease</vt:lpstr>
      <vt:lpstr>Stages from Awareness of Fatal Prognosis to Actual Death</vt:lpstr>
      <vt:lpstr>Stages from Awareness of Fatal Prognosis to Actual Death</vt:lpstr>
      <vt:lpstr>PowerPoint Presentation</vt:lpstr>
      <vt:lpstr>Symptoms in Patients with Advanced Disease</vt:lpstr>
      <vt:lpstr>Factors in Adaptation to Cancer</vt:lpstr>
      <vt:lpstr>Factors in Adaptation to Cancer</vt:lpstr>
      <vt:lpstr>Factors in Adaptation to Cancer</vt:lpstr>
      <vt:lpstr>Factors in Adaptation to Cancer</vt:lpstr>
      <vt:lpstr>Factors in Adaptation to Cancer</vt:lpstr>
      <vt:lpstr>Psychosocial Needs to Patients and Families</vt:lpstr>
      <vt:lpstr>Psychosocial Needs to Patients and Families</vt:lpstr>
    </vt:vector>
  </TitlesOfParts>
  <Company>Moorche 30 DVDs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KPS</dc:creator>
  <cp:lastModifiedBy>Mohammad Reza Sharbafchi</cp:lastModifiedBy>
  <cp:revision>116</cp:revision>
  <dcterms:created xsi:type="dcterms:W3CDTF">2018-04-17T03:47:10Z</dcterms:created>
  <dcterms:modified xsi:type="dcterms:W3CDTF">2021-08-31T10:49:47Z</dcterms:modified>
</cp:coreProperties>
</file>